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53"/>
  </p:notesMasterIdLst>
  <p:sldIdLst>
    <p:sldId id="256" r:id="rId2"/>
    <p:sldId id="257" r:id="rId3"/>
    <p:sldId id="258" r:id="rId4"/>
    <p:sldId id="259" r:id="rId5"/>
    <p:sldId id="302" r:id="rId6"/>
    <p:sldId id="262" r:id="rId7"/>
    <p:sldId id="283" r:id="rId8"/>
    <p:sldId id="260" r:id="rId9"/>
    <p:sldId id="261" r:id="rId10"/>
    <p:sldId id="282" r:id="rId11"/>
    <p:sldId id="263" r:id="rId12"/>
    <p:sldId id="303" r:id="rId13"/>
    <p:sldId id="304" r:id="rId14"/>
    <p:sldId id="264" r:id="rId15"/>
    <p:sldId id="265" r:id="rId16"/>
    <p:sldId id="284" r:id="rId17"/>
    <p:sldId id="286" r:id="rId18"/>
    <p:sldId id="285" r:id="rId19"/>
    <p:sldId id="287" r:id="rId20"/>
    <p:sldId id="288" r:id="rId21"/>
    <p:sldId id="289" r:id="rId22"/>
    <p:sldId id="267" r:id="rId23"/>
    <p:sldId id="268" r:id="rId24"/>
    <p:sldId id="301" r:id="rId25"/>
    <p:sldId id="311" r:id="rId26"/>
    <p:sldId id="293" r:id="rId27"/>
    <p:sldId id="313" r:id="rId28"/>
    <p:sldId id="309" r:id="rId29"/>
    <p:sldId id="312" r:id="rId30"/>
    <p:sldId id="270" r:id="rId31"/>
    <p:sldId id="310" r:id="rId32"/>
    <p:sldId id="290" r:id="rId33"/>
    <p:sldId id="271" r:id="rId34"/>
    <p:sldId id="292" r:id="rId35"/>
    <p:sldId id="294" r:id="rId36"/>
    <p:sldId id="291" r:id="rId37"/>
    <p:sldId id="296" r:id="rId38"/>
    <p:sldId id="297" r:id="rId39"/>
    <p:sldId id="298" r:id="rId40"/>
    <p:sldId id="308" r:id="rId41"/>
    <p:sldId id="274" r:id="rId42"/>
    <p:sldId id="305" r:id="rId43"/>
    <p:sldId id="306" r:id="rId44"/>
    <p:sldId id="307" r:id="rId45"/>
    <p:sldId id="299" r:id="rId46"/>
    <p:sldId id="276" r:id="rId47"/>
    <p:sldId id="300" r:id="rId48"/>
    <p:sldId id="278" r:id="rId49"/>
    <p:sldId id="279" r:id="rId50"/>
    <p:sldId id="280" r:id="rId51"/>
    <p:sldId id="281" r:id="rId52"/>
  </p:sldIdLst>
  <p:sldSz cx="9144000" cy="5143500" type="screen16x9"/>
  <p:notesSz cx="6858000" cy="9144000"/>
  <p:embeddedFontLst>
    <p:embeddedFont>
      <p:font typeface="Microsoft JhengHei" panose="020B0604030504040204" pitchFamily="34" charset="-120"/>
      <p:regular r:id="rId54"/>
      <p:bold r:id="rId55"/>
    </p:embeddedFont>
    <p:embeddedFont>
      <p:font typeface="Microsoft JhengHei" panose="020B0604030504040204" pitchFamily="34" charset="-120"/>
      <p:regular r:id="rId54"/>
      <p:bold r:id="rId55"/>
    </p:embeddedFont>
    <p:embeddedFont>
      <p:font typeface="Albert Sans" panose="02020500000000000000" charset="0"/>
      <p:regular r:id="rId56"/>
      <p:bold r:id="rId57"/>
      <p:italic r:id="rId58"/>
      <p:boldItalic r:id="rId59"/>
    </p:embeddedFont>
    <p:embeddedFont>
      <p:font typeface="Domine SemiBold" panose="02020500000000000000" charset="0"/>
      <p:regular r:id="rId60"/>
      <p:bold r:id="rId61"/>
    </p:embeddedFont>
    <p:embeddedFont>
      <p:font typeface="Raleway" panose="02020500000000000000" charset="0"/>
      <p:regular r:id="rId62"/>
      <p:bold r:id="rId63"/>
      <p:italic r:id="rId64"/>
      <p:boldItalic r:id="rId6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66" roundtripDataSignature="AMtx7mj6tfNsih7yzLIG9GvH2PYOO1NWX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C86A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125" d="100"/>
          <a:sy n="125" d="100"/>
        </p:scale>
        <p:origin x="972" y="7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10.fntdata"/><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8" Type="http://schemas.openxmlformats.org/officeDocument/2006/relationships/font" Target="fonts/font5.fntdata"/><Relationship Id="rId66" Type="http://customschemas.google.com/relationships/presentationmetadata" Target="metadata"/><Relationship Id="rId5" Type="http://schemas.openxmlformats.org/officeDocument/2006/relationships/slide" Target="slides/slide4.xml"/><Relationship Id="rId61" Type="http://schemas.openxmlformats.org/officeDocument/2006/relationships/font" Target="fonts/font8.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3.fntdata"/><Relationship Id="rId64" Type="http://schemas.openxmlformats.org/officeDocument/2006/relationships/font" Target="fonts/font11.fntdata"/><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6.fntdata"/><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fntdata"/><Relationship Id="rId62" Type="http://schemas.openxmlformats.org/officeDocument/2006/relationships/font" Target="fonts/font9.fntdata"/><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4.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7.fntdata"/><Relationship Id="rId65" Type="http://schemas.openxmlformats.org/officeDocument/2006/relationships/font" Target="fonts/font12.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font" Target="fonts/font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8" name="Google Shape;138;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1" name="Google Shape;291;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8" name="Google Shape;298;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6" name="Google Shape;316;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6" name="Google Shape;316;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4218301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6" name="Google Shape;316;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4616302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6" name="Google Shape;316;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1117666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6" name="Google Shape;316;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0633039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6" name="Google Shape;316;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2765234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6" name="Google Shape;316;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9180062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3" name="Google Shape;353;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3" name="Google Shape;143;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0" name="Google Shape;360;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0" name="Google Shape;360;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55135906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0" name="Google Shape;360;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77495304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8" name="Google Shape;398;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8" name="Google Shape;398;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11162097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16" name="Google Shape;416;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8" name="Google Shape;398;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00140740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8" name="Google Shape;398;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81368122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8" name="Google Shape;398;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8704703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8" name="Google Shape;398;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8388336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8" name="Google Shape;148;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8" name="Google Shape;398;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68615483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8" name="Google Shape;398;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69725376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8" name="Google Shape;398;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50881487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Google Shape;470;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71" name="Google Shape;471;p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95" name="Google Shape;495;p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83247716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95" name="Google Shape;495;p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95" name="Google Shape;495;p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07090060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95" name="Google Shape;495;p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83247716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95" name="Google Shape;495;p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95" name="Google Shape;495;p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0709006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5" name="Google Shape;165;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9"/>
        <p:cNvGrpSpPr/>
        <p:nvPr/>
      </p:nvGrpSpPr>
      <p:grpSpPr>
        <a:xfrm>
          <a:off x="0" y="0"/>
          <a:ext cx="0" cy="0"/>
          <a:chOff x="0" y="0"/>
          <a:chExt cx="0" cy="0"/>
        </a:xfrm>
      </p:grpSpPr>
      <p:sp>
        <p:nvSpPr>
          <p:cNvPr id="530" name="Google Shape;530;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1" name="Google Shape;531;p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p:cNvGrpSpPr/>
        <p:nvPr/>
      </p:nvGrpSpPr>
      <p:grpSpPr>
        <a:xfrm>
          <a:off x="0" y="0"/>
          <a:ext cx="0" cy="0"/>
          <a:chOff x="0" y="0"/>
          <a:chExt cx="0" cy="0"/>
        </a:xfrm>
      </p:grpSpPr>
      <p:sp>
        <p:nvSpPr>
          <p:cNvPr id="537" name="Google Shape;537;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8" name="Google Shape;538;p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3"/>
        <p:cNvGrpSpPr/>
        <p:nvPr/>
      </p:nvGrpSpPr>
      <p:grpSpPr>
        <a:xfrm>
          <a:off x="0" y="0"/>
          <a:ext cx="0" cy="0"/>
          <a:chOff x="0" y="0"/>
          <a:chExt cx="0" cy="0"/>
        </a:xfrm>
      </p:grpSpPr>
      <p:sp>
        <p:nvSpPr>
          <p:cNvPr id="554" name="Google Shape;554;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55" name="Google Shape;555;p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0"/>
        <p:cNvGrpSpPr/>
        <p:nvPr/>
      </p:nvGrpSpPr>
      <p:grpSpPr>
        <a:xfrm>
          <a:off x="0" y="0"/>
          <a:ext cx="0" cy="0"/>
          <a:chOff x="0" y="0"/>
          <a:chExt cx="0" cy="0"/>
        </a:xfrm>
      </p:grpSpPr>
      <p:sp>
        <p:nvSpPr>
          <p:cNvPr id="571" name="Google Shape;571;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72" name="Google Shape;572;p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3" name="Google Shape;143;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519285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6" name="Google Shape;266;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2" name="Google Shape;17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1912693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2" name="Google Shape;17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9" name="Google Shape;249;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9"/>
          <p:cNvPicPr preferRelativeResize="0"/>
          <p:nvPr/>
        </p:nvPicPr>
        <p:blipFill rotWithShape="1">
          <a:blip r:embed="rId2">
            <a:alphaModFix/>
          </a:blip>
          <a:srcRect/>
          <a:stretch/>
        </p:blipFill>
        <p:spPr>
          <a:xfrm rot="809194">
            <a:off x="843998" y="-3225367"/>
            <a:ext cx="4253251" cy="3886200"/>
          </a:xfrm>
          <a:prstGeom prst="rect">
            <a:avLst/>
          </a:prstGeom>
          <a:noFill/>
          <a:ln>
            <a:noFill/>
          </a:ln>
        </p:spPr>
      </p:pic>
      <p:pic>
        <p:nvPicPr>
          <p:cNvPr id="10" name="Google Shape;10;p29"/>
          <p:cNvPicPr preferRelativeResize="0"/>
          <p:nvPr/>
        </p:nvPicPr>
        <p:blipFill rotWithShape="1">
          <a:blip r:embed="rId2">
            <a:alphaModFix/>
          </a:blip>
          <a:srcRect/>
          <a:stretch/>
        </p:blipFill>
        <p:spPr>
          <a:xfrm>
            <a:off x="8809697" y="851837"/>
            <a:ext cx="4253250" cy="3886199"/>
          </a:xfrm>
          <a:prstGeom prst="rect">
            <a:avLst/>
          </a:prstGeom>
          <a:noFill/>
          <a:ln>
            <a:noFill/>
          </a:ln>
        </p:spPr>
      </p:pic>
      <p:pic>
        <p:nvPicPr>
          <p:cNvPr id="11" name="Google Shape;11;p29"/>
          <p:cNvPicPr preferRelativeResize="0"/>
          <p:nvPr/>
        </p:nvPicPr>
        <p:blipFill rotWithShape="1">
          <a:blip r:embed="rId2">
            <a:alphaModFix/>
          </a:blip>
          <a:srcRect/>
          <a:stretch/>
        </p:blipFill>
        <p:spPr>
          <a:xfrm rot="-1800000">
            <a:off x="-3576483" y="2327315"/>
            <a:ext cx="4253250" cy="3886199"/>
          </a:xfrm>
          <a:prstGeom prst="rect">
            <a:avLst/>
          </a:prstGeom>
          <a:noFill/>
          <a:ln>
            <a:noFill/>
          </a:ln>
        </p:spPr>
      </p:pic>
      <p:sp>
        <p:nvSpPr>
          <p:cNvPr id="12" name="Google Shape;12;p29"/>
          <p:cNvSpPr txBox="1">
            <a:spLocks noGrp="1"/>
          </p:cNvSpPr>
          <p:nvPr>
            <p:ph type="ctrTitle"/>
          </p:nvPr>
        </p:nvSpPr>
        <p:spPr>
          <a:xfrm>
            <a:off x="1143000" y="1391700"/>
            <a:ext cx="6858000" cy="2103000"/>
          </a:xfrm>
          <a:prstGeom prst="rect">
            <a:avLst/>
          </a:prstGeom>
          <a:noFill/>
          <a:ln>
            <a:noFill/>
          </a:ln>
        </p:spPr>
        <p:txBody>
          <a:bodyPr spcFirstLastPara="1" wrap="square" lIns="91425" tIns="91425" rIns="91425" bIns="91425" anchor="b" anchorCtr="0">
            <a:noAutofit/>
          </a:bodyPr>
          <a:lstStyle>
            <a:lvl1pPr lvl="0" algn="ctr">
              <a:lnSpc>
                <a:spcPct val="90000"/>
              </a:lnSpc>
              <a:spcBef>
                <a:spcPts val="0"/>
              </a:spcBef>
              <a:spcAft>
                <a:spcPts val="0"/>
              </a:spcAft>
              <a:buClr>
                <a:srgbClr val="191919"/>
              </a:buClr>
              <a:buSzPts val="5200"/>
              <a:buNone/>
              <a:defRPr sz="7200" b="0"/>
            </a:lvl1pPr>
            <a:lvl2pPr lvl="1" algn="ctr">
              <a:lnSpc>
                <a:spcPct val="100000"/>
              </a:lnSpc>
              <a:spcBef>
                <a:spcPts val="0"/>
              </a:spcBef>
              <a:spcAft>
                <a:spcPts val="0"/>
              </a:spcAft>
              <a:buClr>
                <a:srgbClr val="191919"/>
              </a:buClr>
              <a:buSzPts val="5200"/>
              <a:buNone/>
              <a:defRPr sz="5200">
                <a:solidFill>
                  <a:srgbClr val="191919"/>
                </a:solidFill>
              </a:defRPr>
            </a:lvl2pPr>
            <a:lvl3pPr lvl="2" algn="ctr">
              <a:lnSpc>
                <a:spcPct val="100000"/>
              </a:lnSpc>
              <a:spcBef>
                <a:spcPts val="0"/>
              </a:spcBef>
              <a:spcAft>
                <a:spcPts val="0"/>
              </a:spcAft>
              <a:buClr>
                <a:srgbClr val="191919"/>
              </a:buClr>
              <a:buSzPts val="5200"/>
              <a:buNone/>
              <a:defRPr sz="5200">
                <a:solidFill>
                  <a:srgbClr val="191919"/>
                </a:solidFill>
              </a:defRPr>
            </a:lvl3pPr>
            <a:lvl4pPr lvl="3" algn="ctr">
              <a:lnSpc>
                <a:spcPct val="100000"/>
              </a:lnSpc>
              <a:spcBef>
                <a:spcPts val="0"/>
              </a:spcBef>
              <a:spcAft>
                <a:spcPts val="0"/>
              </a:spcAft>
              <a:buClr>
                <a:srgbClr val="191919"/>
              </a:buClr>
              <a:buSzPts val="5200"/>
              <a:buNone/>
              <a:defRPr sz="5200">
                <a:solidFill>
                  <a:srgbClr val="191919"/>
                </a:solidFill>
              </a:defRPr>
            </a:lvl4pPr>
            <a:lvl5pPr lvl="4" algn="ctr">
              <a:lnSpc>
                <a:spcPct val="100000"/>
              </a:lnSpc>
              <a:spcBef>
                <a:spcPts val="0"/>
              </a:spcBef>
              <a:spcAft>
                <a:spcPts val="0"/>
              </a:spcAft>
              <a:buClr>
                <a:srgbClr val="191919"/>
              </a:buClr>
              <a:buSzPts val="5200"/>
              <a:buNone/>
              <a:defRPr sz="5200">
                <a:solidFill>
                  <a:srgbClr val="191919"/>
                </a:solidFill>
              </a:defRPr>
            </a:lvl5pPr>
            <a:lvl6pPr lvl="5" algn="ctr">
              <a:lnSpc>
                <a:spcPct val="100000"/>
              </a:lnSpc>
              <a:spcBef>
                <a:spcPts val="0"/>
              </a:spcBef>
              <a:spcAft>
                <a:spcPts val="0"/>
              </a:spcAft>
              <a:buClr>
                <a:srgbClr val="191919"/>
              </a:buClr>
              <a:buSzPts val="5200"/>
              <a:buNone/>
              <a:defRPr sz="5200">
                <a:solidFill>
                  <a:srgbClr val="191919"/>
                </a:solidFill>
              </a:defRPr>
            </a:lvl6pPr>
            <a:lvl7pPr lvl="6" algn="ctr">
              <a:lnSpc>
                <a:spcPct val="100000"/>
              </a:lnSpc>
              <a:spcBef>
                <a:spcPts val="0"/>
              </a:spcBef>
              <a:spcAft>
                <a:spcPts val="0"/>
              </a:spcAft>
              <a:buClr>
                <a:srgbClr val="191919"/>
              </a:buClr>
              <a:buSzPts val="5200"/>
              <a:buNone/>
              <a:defRPr sz="5200">
                <a:solidFill>
                  <a:srgbClr val="191919"/>
                </a:solidFill>
              </a:defRPr>
            </a:lvl7pPr>
            <a:lvl8pPr lvl="7" algn="ctr">
              <a:lnSpc>
                <a:spcPct val="100000"/>
              </a:lnSpc>
              <a:spcBef>
                <a:spcPts val="0"/>
              </a:spcBef>
              <a:spcAft>
                <a:spcPts val="0"/>
              </a:spcAft>
              <a:buClr>
                <a:srgbClr val="191919"/>
              </a:buClr>
              <a:buSzPts val="5200"/>
              <a:buNone/>
              <a:defRPr sz="5200">
                <a:solidFill>
                  <a:srgbClr val="191919"/>
                </a:solidFill>
              </a:defRPr>
            </a:lvl8pPr>
            <a:lvl9pPr lvl="8" algn="ctr">
              <a:lnSpc>
                <a:spcPct val="100000"/>
              </a:lnSpc>
              <a:spcBef>
                <a:spcPts val="0"/>
              </a:spcBef>
              <a:spcAft>
                <a:spcPts val="0"/>
              </a:spcAft>
              <a:buClr>
                <a:srgbClr val="191919"/>
              </a:buClr>
              <a:buSzPts val="5200"/>
              <a:buNone/>
              <a:defRPr sz="5200">
                <a:solidFill>
                  <a:srgbClr val="191919"/>
                </a:solidFill>
              </a:defRPr>
            </a:lvl9pPr>
          </a:lstStyle>
          <a:p>
            <a:endParaRPr/>
          </a:p>
        </p:txBody>
      </p:sp>
      <p:sp>
        <p:nvSpPr>
          <p:cNvPr id="13" name="Google Shape;13;p29"/>
          <p:cNvSpPr txBox="1">
            <a:spLocks noGrp="1"/>
          </p:cNvSpPr>
          <p:nvPr>
            <p:ph type="subTitle" idx="1"/>
          </p:nvPr>
        </p:nvSpPr>
        <p:spPr>
          <a:xfrm>
            <a:off x="2392500" y="3418500"/>
            <a:ext cx="4359000" cy="4095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2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pic>
        <p:nvPicPr>
          <p:cNvPr id="14" name="Google Shape;14;p29"/>
          <p:cNvPicPr preferRelativeResize="0"/>
          <p:nvPr/>
        </p:nvPicPr>
        <p:blipFill rotWithShape="1">
          <a:blip r:embed="rId2">
            <a:alphaModFix/>
          </a:blip>
          <a:srcRect/>
          <a:stretch/>
        </p:blipFill>
        <p:spPr>
          <a:xfrm>
            <a:off x="3954163" y="4534247"/>
            <a:ext cx="4253250" cy="3886199"/>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only 4">
  <p:cSld name="TITLE_ONLY_4">
    <p:spTree>
      <p:nvGrpSpPr>
        <p:cNvPr id="1" name="Shape 118"/>
        <p:cNvGrpSpPr/>
        <p:nvPr/>
      </p:nvGrpSpPr>
      <p:grpSpPr>
        <a:xfrm>
          <a:off x="0" y="0"/>
          <a:ext cx="0" cy="0"/>
          <a:chOff x="0" y="0"/>
          <a:chExt cx="0" cy="0"/>
        </a:xfrm>
      </p:grpSpPr>
      <p:sp>
        <p:nvSpPr>
          <p:cNvPr id="119" name="Google Shape;119;p44"/>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hanks">
  <p:cSld name="BLANK_1_1_1_1_1_1_2">
    <p:spTree>
      <p:nvGrpSpPr>
        <p:cNvPr id="1" name="Shape 120"/>
        <p:cNvGrpSpPr/>
        <p:nvPr/>
      </p:nvGrpSpPr>
      <p:grpSpPr>
        <a:xfrm>
          <a:off x="0" y="0"/>
          <a:ext cx="0" cy="0"/>
          <a:chOff x="0" y="0"/>
          <a:chExt cx="0" cy="0"/>
        </a:xfrm>
      </p:grpSpPr>
      <p:sp>
        <p:nvSpPr>
          <p:cNvPr id="121" name="Google Shape;121;p45"/>
          <p:cNvSpPr txBox="1">
            <a:spLocks noGrp="1"/>
          </p:cNvSpPr>
          <p:nvPr>
            <p:ph type="ctrTitle"/>
          </p:nvPr>
        </p:nvSpPr>
        <p:spPr>
          <a:xfrm>
            <a:off x="2815075" y="593625"/>
            <a:ext cx="3513600" cy="9978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5200"/>
              <a:buNone/>
              <a:defRPr sz="60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22" name="Google Shape;122;p45"/>
          <p:cNvSpPr txBox="1">
            <a:spLocks noGrp="1"/>
          </p:cNvSpPr>
          <p:nvPr>
            <p:ph type="subTitle" idx="1"/>
          </p:nvPr>
        </p:nvSpPr>
        <p:spPr>
          <a:xfrm>
            <a:off x="2815225" y="1552150"/>
            <a:ext cx="3513600" cy="10059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200"/>
              <a:buNone/>
              <a:defRPr sz="14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pic>
        <p:nvPicPr>
          <p:cNvPr id="123" name="Google Shape;123;p45"/>
          <p:cNvPicPr preferRelativeResize="0"/>
          <p:nvPr/>
        </p:nvPicPr>
        <p:blipFill rotWithShape="1">
          <a:blip r:embed="rId2">
            <a:alphaModFix/>
          </a:blip>
          <a:srcRect/>
          <a:stretch/>
        </p:blipFill>
        <p:spPr>
          <a:xfrm rot="8373183">
            <a:off x="6990725" y="-621626"/>
            <a:ext cx="4253251" cy="3886200"/>
          </a:xfrm>
          <a:prstGeom prst="rect">
            <a:avLst/>
          </a:prstGeom>
          <a:noFill/>
          <a:ln>
            <a:noFill/>
          </a:ln>
        </p:spPr>
      </p:pic>
      <p:pic>
        <p:nvPicPr>
          <p:cNvPr id="124" name="Google Shape;124;p45"/>
          <p:cNvPicPr preferRelativeResize="0"/>
          <p:nvPr/>
        </p:nvPicPr>
        <p:blipFill rotWithShape="1">
          <a:blip r:embed="rId2">
            <a:alphaModFix/>
          </a:blip>
          <a:srcRect/>
          <a:stretch/>
        </p:blipFill>
        <p:spPr>
          <a:xfrm rot="8373183">
            <a:off x="-2263500" y="1991449"/>
            <a:ext cx="4253251" cy="3886200"/>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25"/>
        <p:cNvGrpSpPr/>
        <p:nvPr/>
      </p:nvGrpSpPr>
      <p:grpSpPr>
        <a:xfrm>
          <a:off x="0" y="0"/>
          <a:ext cx="0" cy="0"/>
          <a:chOff x="0" y="0"/>
          <a:chExt cx="0" cy="0"/>
        </a:xfrm>
      </p:grpSpPr>
      <p:sp>
        <p:nvSpPr>
          <p:cNvPr id="126" name="Google Shape;126;p46"/>
          <p:cNvSpPr txBox="1">
            <a:spLocks noGrp="1"/>
          </p:cNvSpPr>
          <p:nvPr>
            <p:ph type="title"/>
          </p:nvPr>
        </p:nvSpPr>
        <p:spPr>
          <a:xfrm>
            <a:off x="2724150" y="1307100"/>
            <a:ext cx="3695700" cy="25293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6000"/>
              <a:buNone/>
              <a:defRPr sz="6000"/>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27"/>
        <p:cNvGrpSpPr/>
        <p:nvPr/>
      </p:nvGrpSpPr>
      <p:grpSpPr>
        <a:xfrm>
          <a:off x="0" y="0"/>
          <a:ext cx="0" cy="0"/>
          <a:chOff x="0" y="0"/>
          <a:chExt cx="0" cy="0"/>
        </a:xfrm>
      </p:grpSpPr>
      <p:sp>
        <p:nvSpPr>
          <p:cNvPr id="128" name="Google Shape;128;p47"/>
          <p:cNvSpPr txBox="1">
            <a:spLocks noGrp="1"/>
          </p:cNvSpPr>
          <p:nvPr>
            <p:ph type="title"/>
          </p:nvPr>
        </p:nvSpPr>
        <p:spPr>
          <a:xfrm>
            <a:off x="2201850" y="1584874"/>
            <a:ext cx="4740300" cy="8418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3600"/>
              <a:buNone/>
              <a:defRPr sz="45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129" name="Google Shape;129;p47"/>
          <p:cNvSpPr txBox="1">
            <a:spLocks noGrp="1"/>
          </p:cNvSpPr>
          <p:nvPr>
            <p:ph type="subTitle" idx="1"/>
          </p:nvPr>
        </p:nvSpPr>
        <p:spPr>
          <a:xfrm>
            <a:off x="2201925" y="2427926"/>
            <a:ext cx="4740300" cy="1130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200"/>
              <a:buNone/>
              <a:defRPr sz="1600"/>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30"/>
        <p:cNvGrpSpPr/>
        <p:nvPr/>
      </p:nvGrpSpPr>
      <p:grpSpPr>
        <a:xfrm>
          <a:off x="0" y="0"/>
          <a:ext cx="0" cy="0"/>
          <a:chOff x="0" y="0"/>
          <a:chExt cx="0" cy="0"/>
        </a:xfrm>
      </p:grpSpPr>
      <p:sp>
        <p:nvSpPr>
          <p:cNvPr id="131" name="Google Shape;131;p48"/>
          <p:cNvSpPr>
            <a:spLocks noGrp="1"/>
          </p:cNvSpPr>
          <p:nvPr>
            <p:ph type="pic" idx="2"/>
          </p:nvPr>
        </p:nvSpPr>
        <p:spPr>
          <a:xfrm>
            <a:off x="-6875" y="0"/>
            <a:ext cx="9144000" cy="5157300"/>
          </a:xfrm>
          <a:prstGeom prst="rect">
            <a:avLst/>
          </a:prstGeom>
          <a:noFill/>
          <a:ln>
            <a:noFill/>
          </a:ln>
        </p:spPr>
      </p:sp>
      <p:sp>
        <p:nvSpPr>
          <p:cNvPr id="132" name="Google Shape;132;p48"/>
          <p:cNvSpPr txBox="1">
            <a:spLocks noGrp="1"/>
          </p:cNvSpPr>
          <p:nvPr>
            <p:ph type="title"/>
          </p:nvPr>
        </p:nvSpPr>
        <p:spPr>
          <a:xfrm>
            <a:off x="720000" y="4038000"/>
            <a:ext cx="7704000" cy="572700"/>
          </a:xfrm>
          <a:prstGeom prst="rect">
            <a:avLst/>
          </a:prstGeom>
          <a:solidFill>
            <a:schemeClr val="accent2"/>
          </a:solid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000"/>
              <a:buNone/>
              <a:defRPr>
                <a:solidFill>
                  <a:schemeClr val="lt1"/>
                </a:solidFill>
              </a:defRPr>
            </a:lvl1pPr>
            <a:lvl2pPr lvl="1" algn="ctr">
              <a:lnSpc>
                <a:spcPct val="100000"/>
              </a:lnSpc>
              <a:spcBef>
                <a:spcPts val="0"/>
              </a:spcBef>
              <a:spcAft>
                <a:spcPts val="0"/>
              </a:spcAft>
              <a:buSzPts val="3500"/>
              <a:buNone/>
              <a:defRPr/>
            </a:lvl2pPr>
            <a:lvl3pPr lvl="2" algn="ctr">
              <a:lnSpc>
                <a:spcPct val="100000"/>
              </a:lnSpc>
              <a:spcBef>
                <a:spcPts val="0"/>
              </a:spcBef>
              <a:spcAft>
                <a:spcPts val="0"/>
              </a:spcAft>
              <a:buSzPts val="3500"/>
              <a:buNone/>
              <a:defRPr/>
            </a:lvl3pPr>
            <a:lvl4pPr lvl="3" algn="ctr">
              <a:lnSpc>
                <a:spcPct val="100000"/>
              </a:lnSpc>
              <a:spcBef>
                <a:spcPts val="0"/>
              </a:spcBef>
              <a:spcAft>
                <a:spcPts val="0"/>
              </a:spcAft>
              <a:buSzPts val="3500"/>
              <a:buNone/>
              <a:defRPr/>
            </a:lvl4pPr>
            <a:lvl5pPr lvl="4" algn="ctr">
              <a:lnSpc>
                <a:spcPct val="100000"/>
              </a:lnSpc>
              <a:spcBef>
                <a:spcPts val="0"/>
              </a:spcBef>
              <a:spcAft>
                <a:spcPts val="0"/>
              </a:spcAft>
              <a:buSzPts val="3500"/>
              <a:buNone/>
              <a:defRPr/>
            </a:lvl5pPr>
            <a:lvl6pPr lvl="5" algn="ctr">
              <a:lnSpc>
                <a:spcPct val="100000"/>
              </a:lnSpc>
              <a:spcBef>
                <a:spcPts val="0"/>
              </a:spcBef>
              <a:spcAft>
                <a:spcPts val="0"/>
              </a:spcAft>
              <a:buSzPts val="3500"/>
              <a:buNone/>
              <a:defRPr/>
            </a:lvl6pPr>
            <a:lvl7pPr lvl="6" algn="ctr">
              <a:lnSpc>
                <a:spcPct val="100000"/>
              </a:lnSpc>
              <a:spcBef>
                <a:spcPts val="0"/>
              </a:spcBef>
              <a:spcAft>
                <a:spcPts val="0"/>
              </a:spcAft>
              <a:buSzPts val="3500"/>
              <a:buNone/>
              <a:defRPr/>
            </a:lvl7pPr>
            <a:lvl8pPr lvl="7" algn="ctr">
              <a:lnSpc>
                <a:spcPct val="100000"/>
              </a:lnSpc>
              <a:spcBef>
                <a:spcPts val="0"/>
              </a:spcBef>
              <a:spcAft>
                <a:spcPts val="0"/>
              </a:spcAft>
              <a:buSzPts val="3500"/>
              <a:buNone/>
              <a:defRPr/>
            </a:lvl8pPr>
            <a:lvl9pPr lvl="8" algn="ctr">
              <a:lnSpc>
                <a:spcPct val="100000"/>
              </a:lnSpc>
              <a:spcBef>
                <a:spcPts val="0"/>
              </a:spcBef>
              <a:spcAft>
                <a:spcPts val="0"/>
              </a:spcAft>
              <a:buSzPts val="35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134"/>
        <p:cNvGrpSpPr/>
        <p:nvPr/>
      </p:nvGrpSpPr>
      <p:grpSpPr>
        <a:xfrm>
          <a:off x="0" y="0"/>
          <a:ext cx="0" cy="0"/>
          <a:chOff x="0" y="0"/>
          <a:chExt cx="0" cy="0"/>
        </a:xfrm>
      </p:grpSpPr>
      <p:pic>
        <p:nvPicPr>
          <p:cNvPr id="135" name="Google Shape;135;p50"/>
          <p:cNvPicPr preferRelativeResize="0"/>
          <p:nvPr/>
        </p:nvPicPr>
        <p:blipFill rotWithShape="1">
          <a:blip r:embed="rId2">
            <a:alphaModFix/>
          </a:blip>
          <a:srcRect/>
          <a:stretch/>
        </p:blipFill>
        <p:spPr>
          <a:xfrm rot="2312150">
            <a:off x="6775400" y="-2427651"/>
            <a:ext cx="4253251" cy="38862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5"/>
        <p:cNvGrpSpPr/>
        <p:nvPr/>
      </p:nvGrpSpPr>
      <p:grpSpPr>
        <a:xfrm>
          <a:off x="0" y="0"/>
          <a:ext cx="0" cy="0"/>
          <a:chOff x="0" y="0"/>
          <a:chExt cx="0" cy="0"/>
        </a:xfrm>
      </p:grpSpPr>
      <p:sp>
        <p:nvSpPr>
          <p:cNvPr id="16" name="Google Shape;16;p30"/>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pic>
        <p:nvPicPr>
          <p:cNvPr id="17" name="Google Shape;17;p30"/>
          <p:cNvPicPr preferRelativeResize="0"/>
          <p:nvPr/>
        </p:nvPicPr>
        <p:blipFill rotWithShape="1">
          <a:blip r:embed="rId2">
            <a:alphaModFix/>
          </a:blip>
          <a:srcRect/>
          <a:stretch/>
        </p:blipFill>
        <p:spPr>
          <a:xfrm rot="10799998">
            <a:off x="6570597" y="-2724275"/>
            <a:ext cx="4253253" cy="3886199"/>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18"/>
        <p:cNvGrpSpPr/>
        <p:nvPr/>
      </p:nvGrpSpPr>
      <p:grpSpPr>
        <a:xfrm>
          <a:off x="0" y="0"/>
          <a:ext cx="0" cy="0"/>
          <a:chOff x="0" y="0"/>
          <a:chExt cx="0" cy="0"/>
        </a:xfrm>
      </p:grpSpPr>
      <p:sp>
        <p:nvSpPr>
          <p:cNvPr id="19" name="Google Shape;19;p31"/>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sp>
        <p:nvSpPr>
          <p:cNvPr id="20" name="Google Shape;20;p31"/>
          <p:cNvSpPr txBox="1">
            <a:spLocks noGrp="1"/>
          </p:cNvSpPr>
          <p:nvPr>
            <p:ph type="title" idx="2"/>
          </p:nvPr>
        </p:nvSpPr>
        <p:spPr>
          <a:xfrm>
            <a:off x="3191373" y="1328483"/>
            <a:ext cx="727500" cy="4572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000"/>
              <a:buNone/>
              <a:defRPr>
                <a:solidFill>
                  <a:schemeClr val="dk2"/>
                </a:solidFill>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21" name="Google Shape;21;p31"/>
          <p:cNvSpPr txBox="1">
            <a:spLocks noGrp="1"/>
          </p:cNvSpPr>
          <p:nvPr>
            <p:ph type="title" idx="3"/>
          </p:nvPr>
        </p:nvSpPr>
        <p:spPr>
          <a:xfrm>
            <a:off x="3191373" y="3022138"/>
            <a:ext cx="727500" cy="4572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000"/>
              <a:buNone/>
              <a:defRPr>
                <a:solidFill>
                  <a:schemeClr val="dk2"/>
                </a:solidFill>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22" name="Google Shape;22;p31"/>
          <p:cNvSpPr txBox="1">
            <a:spLocks noGrp="1"/>
          </p:cNvSpPr>
          <p:nvPr>
            <p:ph type="title" idx="4"/>
          </p:nvPr>
        </p:nvSpPr>
        <p:spPr>
          <a:xfrm>
            <a:off x="3187475" y="1893035"/>
            <a:ext cx="727500" cy="4572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000"/>
              <a:buNone/>
              <a:defRPr>
                <a:solidFill>
                  <a:schemeClr val="dk2"/>
                </a:solidFill>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23" name="Google Shape;23;p31"/>
          <p:cNvSpPr txBox="1">
            <a:spLocks noGrp="1"/>
          </p:cNvSpPr>
          <p:nvPr>
            <p:ph type="title" idx="5"/>
          </p:nvPr>
        </p:nvSpPr>
        <p:spPr>
          <a:xfrm>
            <a:off x="3187475" y="3586690"/>
            <a:ext cx="727500" cy="4572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000"/>
              <a:buNone/>
              <a:defRPr>
                <a:solidFill>
                  <a:schemeClr val="dk2"/>
                </a:solidFill>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24" name="Google Shape;24;p31"/>
          <p:cNvSpPr txBox="1">
            <a:spLocks noGrp="1"/>
          </p:cNvSpPr>
          <p:nvPr>
            <p:ph type="title" idx="6"/>
          </p:nvPr>
        </p:nvSpPr>
        <p:spPr>
          <a:xfrm>
            <a:off x="3191373" y="2457586"/>
            <a:ext cx="727500" cy="4572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000"/>
              <a:buNone/>
              <a:defRPr>
                <a:solidFill>
                  <a:schemeClr val="dk2"/>
                </a:solidFill>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25" name="Google Shape;25;p31"/>
          <p:cNvSpPr txBox="1">
            <a:spLocks noGrp="1"/>
          </p:cNvSpPr>
          <p:nvPr>
            <p:ph type="title" idx="7"/>
          </p:nvPr>
        </p:nvSpPr>
        <p:spPr>
          <a:xfrm>
            <a:off x="3191373" y="4151241"/>
            <a:ext cx="727500" cy="4572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000"/>
              <a:buNone/>
              <a:defRPr>
                <a:solidFill>
                  <a:schemeClr val="dk2"/>
                </a:solidFill>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26" name="Google Shape;26;p31"/>
          <p:cNvSpPr txBox="1">
            <a:spLocks noGrp="1"/>
          </p:cNvSpPr>
          <p:nvPr>
            <p:ph type="subTitle" idx="1"/>
          </p:nvPr>
        </p:nvSpPr>
        <p:spPr>
          <a:xfrm>
            <a:off x="4033011" y="1328475"/>
            <a:ext cx="3833100" cy="4572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400"/>
              <a:buFont typeface="Raleway"/>
              <a:buNone/>
              <a:defRPr sz="1800">
                <a:solidFill>
                  <a:schemeClr val="dk1"/>
                </a:solidFill>
                <a:latin typeface="Domine SemiBold"/>
                <a:ea typeface="Domine SemiBold"/>
                <a:cs typeface="Domine SemiBold"/>
                <a:sym typeface="Domine SemiBold"/>
              </a:defRPr>
            </a:lvl1pPr>
            <a:lvl2pPr lvl="1" algn="l">
              <a:lnSpc>
                <a:spcPct val="100000"/>
              </a:lnSpc>
              <a:spcBef>
                <a:spcPts val="0"/>
              </a:spcBef>
              <a:spcAft>
                <a:spcPts val="0"/>
              </a:spcAft>
              <a:buSzPts val="2400"/>
              <a:buFont typeface="Raleway"/>
              <a:buNone/>
              <a:defRPr sz="2400">
                <a:latin typeface="Raleway"/>
                <a:ea typeface="Raleway"/>
                <a:cs typeface="Raleway"/>
                <a:sym typeface="Raleway"/>
              </a:defRPr>
            </a:lvl2pPr>
            <a:lvl3pPr lvl="2" algn="l">
              <a:lnSpc>
                <a:spcPct val="100000"/>
              </a:lnSpc>
              <a:spcBef>
                <a:spcPts val="0"/>
              </a:spcBef>
              <a:spcAft>
                <a:spcPts val="0"/>
              </a:spcAft>
              <a:buSzPts val="2400"/>
              <a:buFont typeface="Raleway"/>
              <a:buNone/>
              <a:defRPr sz="2400">
                <a:latin typeface="Raleway"/>
                <a:ea typeface="Raleway"/>
                <a:cs typeface="Raleway"/>
                <a:sym typeface="Raleway"/>
              </a:defRPr>
            </a:lvl3pPr>
            <a:lvl4pPr lvl="3" algn="l">
              <a:lnSpc>
                <a:spcPct val="100000"/>
              </a:lnSpc>
              <a:spcBef>
                <a:spcPts val="0"/>
              </a:spcBef>
              <a:spcAft>
                <a:spcPts val="0"/>
              </a:spcAft>
              <a:buSzPts val="2400"/>
              <a:buFont typeface="Raleway"/>
              <a:buNone/>
              <a:defRPr sz="2400">
                <a:latin typeface="Raleway"/>
                <a:ea typeface="Raleway"/>
                <a:cs typeface="Raleway"/>
                <a:sym typeface="Raleway"/>
              </a:defRPr>
            </a:lvl4pPr>
            <a:lvl5pPr lvl="4" algn="l">
              <a:lnSpc>
                <a:spcPct val="100000"/>
              </a:lnSpc>
              <a:spcBef>
                <a:spcPts val="0"/>
              </a:spcBef>
              <a:spcAft>
                <a:spcPts val="0"/>
              </a:spcAft>
              <a:buSzPts val="2400"/>
              <a:buFont typeface="Raleway"/>
              <a:buNone/>
              <a:defRPr sz="2400">
                <a:latin typeface="Raleway"/>
                <a:ea typeface="Raleway"/>
                <a:cs typeface="Raleway"/>
                <a:sym typeface="Raleway"/>
              </a:defRPr>
            </a:lvl5pPr>
            <a:lvl6pPr lvl="5" algn="l">
              <a:lnSpc>
                <a:spcPct val="100000"/>
              </a:lnSpc>
              <a:spcBef>
                <a:spcPts val="0"/>
              </a:spcBef>
              <a:spcAft>
                <a:spcPts val="0"/>
              </a:spcAft>
              <a:buSzPts val="2400"/>
              <a:buFont typeface="Raleway"/>
              <a:buNone/>
              <a:defRPr sz="2400">
                <a:latin typeface="Raleway"/>
                <a:ea typeface="Raleway"/>
                <a:cs typeface="Raleway"/>
                <a:sym typeface="Raleway"/>
              </a:defRPr>
            </a:lvl6pPr>
            <a:lvl7pPr lvl="6" algn="l">
              <a:lnSpc>
                <a:spcPct val="100000"/>
              </a:lnSpc>
              <a:spcBef>
                <a:spcPts val="0"/>
              </a:spcBef>
              <a:spcAft>
                <a:spcPts val="0"/>
              </a:spcAft>
              <a:buSzPts val="2400"/>
              <a:buFont typeface="Raleway"/>
              <a:buNone/>
              <a:defRPr sz="2400">
                <a:latin typeface="Raleway"/>
                <a:ea typeface="Raleway"/>
                <a:cs typeface="Raleway"/>
                <a:sym typeface="Raleway"/>
              </a:defRPr>
            </a:lvl7pPr>
            <a:lvl8pPr lvl="7" algn="l">
              <a:lnSpc>
                <a:spcPct val="100000"/>
              </a:lnSpc>
              <a:spcBef>
                <a:spcPts val="0"/>
              </a:spcBef>
              <a:spcAft>
                <a:spcPts val="0"/>
              </a:spcAft>
              <a:buSzPts val="2400"/>
              <a:buFont typeface="Raleway"/>
              <a:buNone/>
              <a:defRPr sz="2400">
                <a:latin typeface="Raleway"/>
                <a:ea typeface="Raleway"/>
                <a:cs typeface="Raleway"/>
                <a:sym typeface="Raleway"/>
              </a:defRPr>
            </a:lvl8pPr>
            <a:lvl9pPr lvl="8" algn="l">
              <a:lnSpc>
                <a:spcPct val="100000"/>
              </a:lnSpc>
              <a:spcBef>
                <a:spcPts val="0"/>
              </a:spcBef>
              <a:spcAft>
                <a:spcPts val="0"/>
              </a:spcAft>
              <a:buSzPts val="2400"/>
              <a:buFont typeface="Raleway"/>
              <a:buNone/>
              <a:defRPr sz="2400">
                <a:latin typeface="Raleway"/>
                <a:ea typeface="Raleway"/>
                <a:cs typeface="Raleway"/>
                <a:sym typeface="Raleway"/>
              </a:defRPr>
            </a:lvl9pPr>
          </a:lstStyle>
          <a:p>
            <a:endParaRPr/>
          </a:p>
        </p:txBody>
      </p:sp>
      <p:sp>
        <p:nvSpPr>
          <p:cNvPr id="27" name="Google Shape;27;p31"/>
          <p:cNvSpPr txBox="1">
            <a:spLocks noGrp="1"/>
          </p:cNvSpPr>
          <p:nvPr>
            <p:ph type="subTitle" idx="8"/>
          </p:nvPr>
        </p:nvSpPr>
        <p:spPr>
          <a:xfrm>
            <a:off x="4025675" y="1893040"/>
            <a:ext cx="3833100" cy="4572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400"/>
              <a:buFont typeface="Raleway"/>
              <a:buNone/>
              <a:defRPr sz="1800">
                <a:solidFill>
                  <a:schemeClr val="dk1"/>
                </a:solidFill>
                <a:latin typeface="Domine SemiBold"/>
                <a:ea typeface="Domine SemiBold"/>
                <a:cs typeface="Domine SemiBold"/>
                <a:sym typeface="Domine SemiBold"/>
              </a:defRPr>
            </a:lvl1pPr>
            <a:lvl2pPr lvl="1" algn="l">
              <a:lnSpc>
                <a:spcPct val="100000"/>
              </a:lnSpc>
              <a:spcBef>
                <a:spcPts val="0"/>
              </a:spcBef>
              <a:spcAft>
                <a:spcPts val="0"/>
              </a:spcAft>
              <a:buSzPts val="2400"/>
              <a:buFont typeface="Raleway"/>
              <a:buNone/>
              <a:defRPr sz="2400">
                <a:latin typeface="Raleway"/>
                <a:ea typeface="Raleway"/>
                <a:cs typeface="Raleway"/>
                <a:sym typeface="Raleway"/>
              </a:defRPr>
            </a:lvl2pPr>
            <a:lvl3pPr lvl="2" algn="l">
              <a:lnSpc>
                <a:spcPct val="100000"/>
              </a:lnSpc>
              <a:spcBef>
                <a:spcPts val="0"/>
              </a:spcBef>
              <a:spcAft>
                <a:spcPts val="0"/>
              </a:spcAft>
              <a:buSzPts val="2400"/>
              <a:buFont typeface="Raleway"/>
              <a:buNone/>
              <a:defRPr sz="2400">
                <a:latin typeface="Raleway"/>
                <a:ea typeface="Raleway"/>
                <a:cs typeface="Raleway"/>
                <a:sym typeface="Raleway"/>
              </a:defRPr>
            </a:lvl3pPr>
            <a:lvl4pPr lvl="3" algn="l">
              <a:lnSpc>
                <a:spcPct val="100000"/>
              </a:lnSpc>
              <a:spcBef>
                <a:spcPts val="0"/>
              </a:spcBef>
              <a:spcAft>
                <a:spcPts val="0"/>
              </a:spcAft>
              <a:buSzPts val="2400"/>
              <a:buFont typeface="Raleway"/>
              <a:buNone/>
              <a:defRPr sz="2400">
                <a:latin typeface="Raleway"/>
                <a:ea typeface="Raleway"/>
                <a:cs typeface="Raleway"/>
                <a:sym typeface="Raleway"/>
              </a:defRPr>
            </a:lvl4pPr>
            <a:lvl5pPr lvl="4" algn="l">
              <a:lnSpc>
                <a:spcPct val="100000"/>
              </a:lnSpc>
              <a:spcBef>
                <a:spcPts val="0"/>
              </a:spcBef>
              <a:spcAft>
                <a:spcPts val="0"/>
              </a:spcAft>
              <a:buSzPts val="2400"/>
              <a:buFont typeface="Raleway"/>
              <a:buNone/>
              <a:defRPr sz="2400">
                <a:latin typeface="Raleway"/>
                <a:ea typeface="Raleway"/>
                <a:cs typeface="Raleway"/>
                <a:sym typeface="Raleway"/>
              </a:defRPr>
            </a:lvl5pPr>
            <a:lvl6pPr lvl="5" algn="l">
              <a:lnSpc>
                <a:spcPct val="100000"/>
              </a:lnSpc>
              <a:spcBef>
                <a:spcPts val="0"/>
              </a:spcBef>
              <a:spcAft>
                <a:spcPts val="0"/>
              </a:spcAft>
              <a:buSzPts val="2400"/>
              <a:buFont typeface="Raleway"/>
              <a:buNone/>
              <a:defRPr sz="2400">
                <a:latin typeface="Raleway"/>
                <a:ea typeface="Raleway"/>
                <a:cs typeface="Raleway"/>
                <a:sym typeface="Raleway"/>
              </a:defRPr>
            </a:lvl6pPr>
            <a:lvl7pPr lvl="6" algn="l">
              <a:lnSpc>
                <a:spcPct val="100000"/>
              </a:lnSpc>
              <a:spcBef>
                <a:spcPts val="0"/>
              </a:spcBef>
              <a:spcAft>
                <a:spcPts val="0"/>
              </a:spcAft>
              <a:buSzPts val="2400"/>
              <a:buFont typeface="Raleway"/>
              <a:buNone/>
              <a:defRPr sz="2400">
                <a:latin typeface="Raleway"/>
                <a:ea typeface="Raleway"/>
                <a:cs typeface="Raleway"/>
                <a:sym typeface="Raleway"/>
              </a:defRPr>
            </a:lvl7pPr>
            <a:lvl8pPr lvl="7" algn="l">
              <a:lnSpc>
                <a:spcPct val="100000"/>
              </a:lnSpc>
              <a:spcBef>
                <a:spcPts val="0"/>
              </a:spcBef>
              <a:spcAft>
                <a:spcPts val="0"/>
              </a:spcAft>
              <a:buSzPts val="2400"/>
              <a:buFont typeface="Raleway"/>
              <a:buNone/>
              <a:defRPr sz="2400">
                <a:latin typeface="Raleway"/>
                <a:ea typeface="Raleway"/>
                <a:cs typeface="Raleway"/>
                <a:sym typeface="Raleway"/>
              </a:defRPr>
            </a:lvl8pPr>
            <a:lvl9pPr lvl="8" algn="l">
              <a:lnSpc>
                <a:spcPct val="100000"/>
              </a:lnSpc>
              <a:spcBef>
                <a:spcPts val="0"/>
              </a:spcBef>
              <a:spcAft>
                <a:spcPts val="0"/>
              </a:spcAft>
              <a:buSzPts val="2400"/>
              <a:buFont typeface="Raleway"/>
              <a:buNone/>
              <a:defRPr sz="2400">
                <a:latin typeface="Raleway"/>
                <a:ea typeface="Raleway"/>
                <a:cs typeface="Raleway"/>
                <a:sym typeface="Raleway"/>
              </a:defRPr>
            </a:lvl9pPr>
          </a:lstStyle>
          <a:p>
            <a:endParaRPr/>
          </a:p>
        </p:txBody>
      </p:sp>
      <p:sp>
        <p:nvSpPr>
          <p:cNvPr id="28" name="Google Shape;28;p31"/>
          <p:cNvSpPr txBox="1">
            <a:spLocks noGrp="1"/>
          </p:cNvSpPr>
          <p:nvPr>
            <p:ph type="subTitle" idx="9"/>
          </p:nvPr>
        </p:nvSpPr>
        <p:spPr>
          <a:xfrm>
            <a:off x="4033011" y="2457605"/>
            <a:ext cx="3833100" cy="4572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400"/>
              <a:buFont typeface="Raleway"/>
              <a:buNone/>
              <a:defRPr sz="1800">
                <a:solidFill>
                  <a:schemeClr val="dk1"/>
                </a:solidFill>
                <a:latin typeface="Domine SemiBold"/>
                <a:ea typeface="Domine SemiBold"/>
                <a:cs typeface="Domine SemiBold"/>
                <a:sym typeface="Domine SemiBold"/>
              </a:defRPr>
            </a:lvl1pPr>
            <a:lvl2pPr lvl="1" algn="l">
              <a:lnSpc>
                <a:spcPct val="100000"/>
              </a:lnSpc>
              <a:spcBef>
                <a:spcPts val="0"/>
              </a:spcBef>
              <a:spcAft>
                <a:spcPts val="0"/>
              </a:spcAft>
              <a:buSzPts val="2400"/>
              <a:buFont typeface="Raleway"/>
              <a:buNone/>
              <a:defRPr sz="2400">
                <a:latin typeface="Raleway"/>
                <a:ea typeface="Raleway"/>
                <a:cs typeface="Raleway"/>
                <a:sym typeface="Raleway"/>
              </a:defRPr>
            </a:lvl2pPr>
            <a:lvl3pPr lvl="2" algn="l">
              <a:lnSpc>
                <a:spcPct val="100000"/>
              </a:lnSpc>
              <a:spcBef>
                <a:spcPts val="0"/>
              </a:spcBef>
              <a:spcAft>
                <a:spcPts val="0"/>
              </a:spcAft>
              <a:buSzPts val="2400"/>
              <a:buFont typeface="Raleway"/>
              <a:buNone/>
              <a:defRPr sz="2400">
                <a:latin typeface="Raleway"/>
                <a:ea typeface="Raleway"/>
                <a:cs typeface="Raleway"/>
                <a:sym typeface="Raleway"/>
              </a:defRPr>
            </a:lvl3pPr>
            <a:lvl4pPr lvl="3" algn="l">
              <a:lnSpc>
                <a:spcPct val="100000"/>
              </a:lnSpc>
              <a:spcBef>
                <a:spcPts val="0"/>
              </a:spcBef>
              <a:spcAft>
                <a:spcPts val="0"/>
              </a:spcAft>
              <a:buSzPts val="2400"/>
              <a:buFont typeface="Raleway"/>
              <a:buNone/>
              <a:defRPr sz="2400">
                <a:latin typeface="Raleway"/>
                <a:ea typeface="Raleway"/>
                <a:cs typeface="Raleway"/>
                <a:sym typeface="Raleway"/>
              </a:defRPr>
            </a:lvl4pPr>
            <a:lvl5pPr lvl="4" algn="l">
              <a:lnSpc>
                <a:spcPct val="100000"/>
              </a:lnSpc>
              <a:spcBef>
                <a:spcPts val="0"/>
              </a:spcBef>
              <a:spcAft>
                <a:spcPts val="0"/>
              </a:spcAft>
              <a:buSzPts val="2400"/>
              <a:buFont typeface="Raleway"/>
              <a:buNone/>
              <a:defRPr sz="2400">
                <a:latin typeface="Raleway"/>
                <a:ea typeface="Raleway"/>
                <a:cs typeface="Raleway"/>
                <a:sym typeface="Raleway"/>
              </a:defRPr>
            </a:lvl5pPr>
            <a:lvl6pPr lvl="5" algn="l">
              <a:lnSpc>
                <a:spcPct val="100000"/>
              </a:lnSpc>
              <a:spcBef>
                <a:spcPts val="0"/>
              </a:spcBef>
              <a:spcAft>
                <a:spcPts val="0"/>
              </a:spcAft>
              <a:buSzPts val="2400"/>
              <a:buFont typeface="Raleway"/>
              <a:buNone/>
              <a:defRPr sz="2400">
                <a:latin typeface="Raleway"/>
                <a:ea typeface="Raleway"/>
                <a:cs typeface="Raleway"/>
                <a:sym typeface="Raleway"/>
              </a:defRPr>
            </a:lvl6pPr>
            <a:lvl7pPr lvl="6" algn="l">
              <a:lnSpc>
                <a:spcPct val="100000"/>
              </a:lnSpc>
              <a:spcBef>
                <a:spcPts val="0"/>
              </a:spcBef>
              <a:spcAft>
                <a:spcPts val="0"/>
              </a:spcAft>
              <a:buSzPts val="2400"/>
              <a:buFont typeface="Raleway"/>
              <a:buNone/>
              <a:defRPr sz="2400">
                <a:latin typeface="Raleway"/>
                <a:ea typeface="Raleway"/>
                <a:cs typeface="Raleway"/>
                <a:sym typeface="Raleway"/>
              </a:defRPr>
            </a:lvl7pPr>
            <a:lvl8pPr lvl="7" algn="l">
              <a:lnSpc>
                <a:spcPct val="100000"/>
              </a:lnSpc>
              <a:spcBef>
                <a:spcPts val="0"/>
              </a:spcBef>
              <a:spcAft>
                <a:spcPts val="0"/>
              </a:spcAft>
              <a:buSzPts val="2400"/>
              <a:buFont typeface="Raleway"/>
              <a:buNone/>
              <a:defRPr sz="2400">
                <a:latin typeface="Raleway"/>
                <a:ea typeface="Raleway"/>
                <a:cs typeface="Raleway"/>
                <a:sym typeface="Raleway"/>
              </a:defRPr>
            </a:lvl8pPr>
            <a:lvl9pPr lvl="8" algn="l">
              <a:lnSpc>
                <a:spcPct val="100000"/>
              </a:lnSpc>
              <a:spcBef>
                <a:spcPts val="0"/>
              </a:spcBef>
              <a:spcAft>
                <a:spcPts val="0"/>
              </a:spcAft>
              <a:buSzPts val="2400"/>
              <a:buFont typeface="Raleway"/>
              <a:buNone/>
              <a:defRPr sz="2400">
                <a:latin typeface="Raleway"/>
                <a:ea typeface="Raleway"/>
                <a:cs typeface="Raleway"/>
                <a:sym typeface="Raleway"/>
              </a:defRPr>
            </a:lvl9pPr>
          </a:lstStyle>
          <a:p>
            <a:endParaRPr/>
          </a:p>
        </p:txBody>
      </p:sp>
      <p:sp>
        <p:nvSpPr>
          <p:cNvPr id="29" name="Google Shape;29;p31"/>
          <p:cNvSpPr txBox="1">
            <a:spLocks noGrp="1"/>
          </p:cNvSpPr>
          <p:nvPr>
            <p:ph type="subTitle" idx="13"/>
          </p:nvPr>
        </p:nvSpPr>
        <p:spPr>
          <a:xfrm>
            <a:off x="4033011" y="3022170"/>
            <a:ext cx="3833100" cy="4572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400"/>
              <a:buFont typeface="Raleway"/>
              <a:buNone/>
              <a:defRPr sz="1800">
                <a:solidFill>
                  <a:schemeClr val="dk1"/>
                </a:solidFill>
                <a:latin typeface="Domine SemiBold"/>
                <a:ea typeface="Domine SemiBold"/>
                <a:cs typeface="Domine SemiBold"/>
                <a:sym typeface="Domine SemiBold"/>
              </a:defRPr>
            </a:lvl1pPr>
            <a:lvl2pPr lvl="1" algn="l">
              <a:lnSpc>
                <a:spcPct val="100000"/>
              </a:lnSpc>
              <a:spcBef>
                <a:spcPts val="0"/>
              </a:spcBef>
              <a:spcAft>
                <a:spcPts val="0"/>
              </a:spcAft>
              <a:buSzPts val="2400"/>
              <a:buFont typeface="Raleway"/>
              <a:buNone/>
              <a:defRPr sz="2400">
                <a:latin typeface="Raleway"/>
                <a:ea typeface="Raleway"/>
                <a:cs typeface="Raleway"/>
                <a:sym typeface="Raleway"/>
              </a:defRPr>
            </a:lvl2pPr>
            <a:lvl3pPr lvl="2" algn="l">
              <a:lnSpc>
                <a:spcPct val="100000"/>
              </a:lnSpc>
              <a:spcBef>
                <a:spcPts val="0"/>
              </a:spcBef>
              <a:spcAft>
                <a:spcPts val="0"/>
              </a:spcAft>
              <a:buSzPts val="2400"/>
              <a:buFont typeface="Raleway"/>
              <a:buNone/>
              <a:defRPr sz="2400">
                <a:latin typeface="Raleway"/>
                <a:ea typeface="Raleway"/>
                <a:cs typeface="Raleway"/>
                <a:sym typeface="Raleway"/>
              </a:defRPr>
            </a:lvl3pPr>
            <a:lvl4pPr lvl="3" algn="l">
              <a:lnSpc>
                <a:spcPct val="100000"/>
              </a:lnSpc>
              <a:spcBef>
                <a:spcPts val="0"/>
              </a:spcBef>
              <a:spcAft>
                <a:spcPts val="0"/>
              </a:spcAft>
              <a:buSzPts val="2400"/>
              <a:buFont typeface="Raleway"/>
              <a:buNone/>
              <a:defRPr sz="2400">
                <a:latin typeface="Raleway"/>
                <a:ea typeface="Raleway"/>
                <a:cs typeface="Raleway"/>
                <a:sym typeface="Raleway"/>
              </a:defRPr>
            </a:lvl4pPr>
            <a:lvl5pPr lvl="4" algn="l">
              <a:lnSpc>
                <a:spcPct val="100000"/>
              </a:lnSpc>
              <a:spcBef>
                <a:spcPts val="0"/>
              </a:spcBef>
              <a:spcAft>
                <a:spcPts val="0"/>
              </a:spcAft>
              <a:buSzPts val="2400"/>
              <a:buFont typeface="Raleway"/>
              <a:buNone/>
              <a:defRPr sz="2400">
                <a:latin typeface="Raleway"/>
                <a:ea typeface="Raleway"/>
                <a:cs typeface="Raleway"/>
                <a:sym typeface="Raleway"/>
              </a:defRPr>
            </a:lvl5pPr>
            <a:lvl6pPr lvl="5" algn="l">
              <a:lnSpc>
                <a:spcPct val="100000"/>
              </a:lnSpc>
              <a:spcBef>
                <a:spcPts val="0"/>
              </a:spcBef>
              <a:spcAft>
                <a:spcPts val="0"/>
              </a:spcAft>
              <a:buSzPts val="2400"/>
              <a:buFont typeface="Raleway"/>
              <a:buNone/>
              <a:defRPr sz="2400">
                <a:latin typeface="Raleway"/>
                <a:ea typeface="Raleway"/>
                <a:cs typeface="Raleway"/>
                <a:sym typeface="Raleway"/>
              </a:defRPr>
            </a:lvl6pPr>
            <a:lvl7pPr lvl="6" algn="l">
              <a:lnSpc>
                <a:spcPct val="100000"/>
              </a:lnSpc>
              <a:spcBef>
                <a:spcPts val="0"/>
              </a:spcBef>
              <a:spcAft>
                <a:spcPts val="0"/>
              </a:spcAft>
              <a:buSzPts val="2400"/>
              <a:buFont typeface="Raleway"/>
              <a:buNone/>
              <a:defRPr sz="2400">
                <a:latin typeface="Raleway"/>
                <a:ea typeface="Raleway"/>
                <a:cs typeface="Raleway"/>
                <a:sym typeface="Raleway"/>
              </a:defRPr>
            </a:lvl7pPr>
            <a:lvl8pPr lvl="7" algn="l">
              <a:lnSpc>
                <a:spcPct val="100000"/>
              </a:lnSpc>
              <a:spcBef>
                <a:spcPts val="0"/>
              </a:spcBef>
              <a:spcAft>
                <a:spcPts val="0"/>
              </a:spcAft>
              <a:buSzPts val="2400"/>
              <a:buFont typeface="Raleway"/>
              <a:buNone/>
              <a:defRPr sz="2400">
                <a:latin typeface="Raleway"/>
                <a:ea typeface="Raleway"/>
                <a:cs typeface="Raleway"/>
                <a:sym typeface="Raleway"/>
              </a:defRPr>
            </a:lvl8pPr>
            <a:lvl9pPr lvl="8" algn="l">
              <a:lnSpc>
                <a:spcPct val="100000"/>
              </a:lnSpc>
              <a:spcBef>
                <a:spcPts val="0"/>
              </a:spcBef>
              <a:spcAft>
                <a:spcPts val="0"/>
              </a:spcAft>
              <a:buSzPts val="2400"/>
              <a:buFont typeface="Raleway"/>
              <a:buNone/>
              <a:defRPr sz="2400">
                <a:latin typeface="Raleway"/>
                <a:ea typeface="Raleway"/>
                <a:cs typeface="Raleway"/>
                <a:sym typeface="Raleway"/>
              </a:defRPr>
            </a:lvl9pPr>
          </a:lstStyle>
          <a:p>
            <a:endParaRPr/>
          </a:p>
        </p:txBody>
      </p:sp>
      <p:sp>
        <p:nvSpPr>
          <p:cNvPr id="30" name="Google Shape;30;p31"/>
          <p:cNvSpPr txBox="1">
            <a:spLocks noGrp="1"/>
          </p:cNvSpPr>
          <p:nvPr>
            <p:ph type="subTitle" idx="14"/>
          </p:nvPr>
        </p:nvSpPr>
        <p:spPr>
          <a:xfrm>
            <a:off x="4025675" y="3586735"/>
            <a:ext cx="3833100" cy="4572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400"/>
              <a:buFont typeface="Raleway"/>
              <a:buNone/>
              <a:defRPr sz="1800">
                <a:solidFill>
                  <a:schemeClr val="dk1"/>
                </a:solidFill>
                <a:latin typeface="Domine SemiBold"/>
                <a:ea typeface="Domine SemiBold"/>
                <a:cs typeface="Domine SemiBold"/>
                <a:sym typeface="Domine SemiBold"/>
              </a:defRPr>
            </a:lvl1pPr>
            <a:lvl2pPr lvl="1" algn="l">
              <a:lnSpc>
                <a:spcPct val="100000"/>
              </a:lnSpc>
              <a:spcBef>
                <a:spcPts val="0"/>
              </a:spcBef>
              <a:spcAft>
                <a:spcPts val="0"/>
              </a:spcAft>
              <a:buSzPts val="2400"/>
              <a:buFont typeface="Raleway"/>
              <a:buNone/>
              <a:defRPr sz="2400">
                <a:latin typeface="Raleway"/>
                <a:ea typeface="Raleway"/>
                <a:cs typeface="Raleway"/>
                <a:sym typeface="Raleway"/>
              </a:defRPr>
            </a:lvl2pPr>
            <a:lvl3pPr lvl="2" algn="l">
              <a:lnSpc>
                <a:spcPct val="100000"/>
              </a:lnSpc>
              <a:spcBef>
                <a:spcPts val="0"/>
              </a:spcBef>
              <a:spcAft>
                <a:spcPts val="0"/>
              </a:spcAft>
              <a:buSzPts val="2400"/>
              <a:buFont typeface="Raleway"/>
              <a:buNone/>
              <a:defRPr sz="2400">
                <a:latin typeface="Raleway"/>
                <a:ea typeface="Raleway"/>
                <a:cs typeface="Raleway"/>
                <a:sym typeface="Raleway"/>
              </a:defRPr>
            </a:lvl3pPr>
            <a:lvl4pPr lvl="3" algn="l">
              <a:lnSpc>
                <a:spcPct val="100000"/>
              </a:lnSpc>
              <a:spcBef>
                <a:spcPts val="0"/>
              </a:spcBef>
              <a:spcAft>
                <a:spcPts val="0"/>
              </a:spcAft>
              <a:buSzPts val="2400"/>
              <a:buFont typeface="Raleway"/>
              <a:buNone/>
              <a:defRPr sz="2400">
                <a:latin typeface="Raleway"/>
                <a:ea typeface="Raleway"/>
                <a:cs typeface="Raleway"/>
                <a:sym typeface="Raleway"/>
              </a:defRPr>
            </a:lvl4pPr>
            <a:lvl5pPr lvl="4" algn="l">
              <a:lnSpc>
                <a:spcPct val="100000"/>
              </a:lnSpc>
              <a:spcBef>
                <a:spcPts val="0"/>
              </a:spcBef>
              <a:spcAft>
                <a:spcPts val="0"/>
              </a:spcAft>
              <a:buSzPts val="2400"/>
              <a:buFont typeface="Raleway"/>
              <a:buNone/>
              <a:defRPr sz="2400">
                <a:latin typeface="Raleway"/>
                <a:ea typeface="Raleway"/>
                <a:cs typeface="Raleway"/>
                <a:sym typeface="Raleway"/>
              </a:defRPr>
            </a:lvl5pPr>
            <a:lvl6pPr lvl="5" algn="l">
              <a:lnSpc>
                <a:spcPct val="100000"/>
              </a:lnSpc>
              <a:spcBef>
                <a:spcPts val="0"/>
              </a:spcBef>
              <a:spcAft>
                <a:spcPts val="0"/>
              </a:spcAft>
              <a:buSzPts val="2400"/>
              <a:buFont typeface="Raleway"/>
              <a:buNone/>
              <a:defRPr sz="2400">
                <a:latin typeface="Raleway"/>
                <a:ea typeface="Raleway"/>
                <a:cs typeface="Raleway"/>
                <a:sym typeface="Raleway"/>
              </a:defRPr>
            </a:lvl6pPr>
            <a:lvl7pPr lvl="6" algn="l">
              <a:lnSpc>
                <a:spcPct val="100000"/>
              </a:lnSpc>
              <a:spcBef>
                <a:spcPts val="0"/>
              </a:spcBef>
              <a:spcAft>
                <a:spcPts val="0"/>
              </a:spcAft>
              <a:buSzPts val="2400"/>
              <a:buFont typeface="Raleway"/>
              <a:buNone/>
              <a:defRPr sz="2400">
                <a:latin typeface="Raleway"/>
                <a:ea typeface="Raleway"/>
                <a:cs typeface="Raleway"/>
                <a:sym typeface="Raleway"/>
              </a:defRPr>
            </a:lvl7pPr>
            <a:lvl8pPr lvl="7" algn="l">
              <a:lnSpc>
                <a:spcPct val="100000"/>
              </a:lnSpc>
              <a:spcBef>
                <a:spcPts val="0"/>
              </a:spcBef>
              <a:spcAft>
                <a:spcPts val="0"/>
              </a:spcAft>
              <a:buSzPts val="2400"/>
              <a:buFont typeface="Raleway"/>
              <a:buNone/>
              <a:defRPr sz="2400">
                <a:latin typeface="Raleway"/>
                <a:ea typeface="Raleway"/>
                <a:cs typeface="Raleway"/>
                <a:sym typeface="Raleway"/>
              </a:defRPr>
            </a:lvl8pPr>
            <a:lvl9pPr lvl="8" algn="l">
              <a:lnSpc>
                <a:spcPct val="100000"/>
              </a:lnSpc>
              <a:spcBef>
                <a:spcPts val="0"/>
              </a:spcBef>
              <a:spcAft>
                <a:spcPts val="0"/>
              </a:spcAft>
              <a:buSzPts val="2400"/>
              <a:buFont typeface="Raleway"/>
              <a:buNone/>
              <a:defRPr sz="2400">
                <a:latin typeface="Raleway"/>
                <a:ea typeface="Raleway"/>
                <a:cs typeface="Raleway"/>
                <a:sym typeface="Raleway"/>
              </a:defRPr>
            </a:lvl9pPr>
          </a:lstStyle>
          <a:p>
            <a:endParaRPr/>
          </a:p>
        </p:txBody>
      </p:sp>
      <p:sp>
        <p:nvSpPr>
          <p:cNvPr id="31" name="Google Shape;31;p31"/>
          <p:cNvSpPr txBox="1">
            <a:spLocks noGrp="1"/>
          </p:cNvSpPr>
          <p:nvPr>
            <p:ph type="subTitle" idx="15"/>
          </p:nvPr>
        </p:nvSpPr>
        <p:spPr>
          <a:xfrm>
            <a:off x="4033011" y="4151300"/>
            <a:ext cx="3833100" cy="4572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400"/>
              <a:buFont typeface="Raleway"/>
              <a:buNone/>
              <a:defRPr sz="1800">
                <a:solidFill>
                  <a:schemeClr val="dk1"/>
                </a:solidFill>
                <a:latin typeface="Domine SemiBold"/>
                <a:ea typeface="Domine SemiBold"/>
                <a:cs typeface="Domine SemiBold"/>
                <a:sym typeface="Domine SemiBold"/>
              </a:defRPr>
            </a:lvl1pPr>
            <a:lvl2pPr lvl="1" algn="l">
              <a:lnSpc>
                <a:spcPct val="100000"/>
              </a:lnSpc>
              <a:spcBef>
                <a:spcPts val="0"/>
              </a:spcBef>
              <a:spcAft>
                <a:spcPts val="0"/>
              </a:spcAft>
              <a:buSzPts val="2400"/>
              <a:buFont typeface="Raleway"/>
              <a:buNone/>
              <a:defRPr sz="2400">
                <a:latin typeface="Raleway"/>
                <a:ea typeface="Raleway"/>
                <a:cs typeface="Raleway"/>
                <a:sym typeface="Raleway"/>
              </a:defRPr>
            </a:lvl2pPr>
            <a:lvl3pPr lvl="2" algn="l">
              <a:lnSpc>
                <a:spcPct val="100000"/>
              </a:lnSpc>
              <a:spcBef>
                <a:spcPts val="0"/>
              </a:spcBef>
              <a:spcAft>
                <a:spcPts val="0"/>
              </a:spcAft>
              <a:buSzPts val="2400"/>
              <a:buFont typeface="Raleway"/>
              <a:buNone/>
              <a:defRPr sz="2400">
                <a:latin typeface="Raleway"/>
                <a:ea typeface="Raleway"/>
                <a:cs typeface="Raleway"/>
                <a:sym typeface="Raleway"/>
              </a:defRPr>
            </a:lvl3pPr>
            <a:lvl4pPr lvl="3" algn="l">
              <a:lnSpc>
                <a:spcPct val="100000"/>
              </a:lnSpc>
              <a:spcBef>
                <a:spcPts val="0"/>
              </a:spcBef>
              <a:spcAft>
                <a:spcPts val="0"/>
              </a:spcAft>
              <a:buSzPts val="2400"/>
              <a:buFont typeface="Raleway"/>
              <a:buNone/>
              <a:defRPr sz="2400">
                <a:latin typeface="Raleway"/>
                <a:ea typeface="Raleway"/>
                <a:cs typeface="Raleway"/>
                <a:sym typeface="Raleway"/>
              </a:defRPr>
            </a:lvl4pPr>
            <a:lvl5pPr lvl="4" algn="l">
              <a:lnSpc>
                <a:spcPct val="100000"/>
              </a:lnSpc>
              <a:spcBef>
                <a:spcPts val="0"/>
              </a:spcBef>
              <a:spcAft>
                <a:spcPts val="0"/>
              </a:spcAft>
              <a:buSzPts val="2400"/>
              <a:buFont typeface="Raleway"/>
              <a:buNone/>
              <a:defRPr sz="2400">
                <a:latin typeface="Raleway"/>
                <a:ea typeface="Raleway"/>
                <a:cs typeface="Raleway"/>
                <a:sym typeface="Raleway"/>
              </a:defRPr>
            </a:lvl5pPr>
            <a:lvl6pPr lvl="5" algn="l">
              <a:lnSpc>
                <a:spcPct val="100000"/>
              </a:lnSpc>
              <a:spcBef>
                <a:spcPts val="0"/>
              </a:spcBef>
              <a:spcAft>
                <a:spcPts val="0"/>
              </a:spcAft>
              <a:buSzPts val="2400"/>
              <a:buFont typeface="Raleway"/>
              <a:buNone/>
              <a:defRPr sz="2400">
                <a:latin typeface="Raleway"/>
                <a:ea typeface="Raleway"/>
                <a:cs typeface="Raleway"/>
                <a:sym typeface="Raleway"/>
              </a:defRPr>
            </a:lvl6pPr>
            <a:lvl7pPr lvl="6" algn="l">
              <a:lnSpc>
                <a:spcPct val="100000"/>
              </a:lnSpc>
              <a:spcBef>
                <a:spcPts val="0"/>
              </a:spcBef>
              <a:spcAft>
                <a:spcPts val="0"/>
              </a:spcAft>
              <a:buSzPts val="2400"/>
              <a:buFont typeface="Raleway"/>
              <a:buNone/>
              <a:defRPr sz="2400">
                <a:latin typeface="Raleway"/>
                <a:ea typeface="Raleway"/>
                <a:cs typeface="Raleway"/>
                <a:sym typeface="Raleway"/>
              </a:defRPr>
            </a:lvl7pPr>
            <a:lvl8pPr lvl="7" algn="l">
              <a:lnSpc>
                <a:spcPct val="100000"/>
              </a:lnSpc>
              <a:spcBef>
                <a:spcPts val="0"/>
              </a:spcBef>
              <a:spcAft>
                <a:spcPts val="0"/>
              </a:spcAft>
              <a:buSzPts val="2400"/>
              <a:buFont typeface="Raleway"/>
              <a:buNone/>
              <a:defRPr sz="2400">
                <a:latin typeface="Raleway"/>
                <a:ea typeface="Raleway"/>
                <a:cs typeface="Raleway"/>
                <a:sym typeface="Raleway"/>
              </a:defRPr>
            </a:lvl8pPr>
            <a:lvl9pPr lvl="8" algn="l">
              <a:lnSpc>
                <a:spcPct val="100000"/>
              </a:lnSpc>
              <a:spcBef>
                <a:spcPts val="0"/>
              </a:spcBef>
              <a:spcAft>
                <a:spcPts val="0"/>
              </a:spcAft>
              <a:buSzPts val="2400"/>
              <a:buFont typeface="Raleway"/>
              <a:buNone/>
              <a:defRPr sz="2400">
                <a:latin typeface="Raleway"/>
                <a:ea typeface="Raleway"/>
                <a:cs typeface="Raleway"/>
                <a:sym typeface="Raleway"/>
              </a:defRPr>
            </a:lvl9pPr>
          </a:lstStyle>
          <a:p>
            <a:endParaRPr/>
          </a:p>
        </p:txBody>
      </p:sp>
      <p:pic>
        <p:nvPicPr>
          <p:cNvPr id="32" name="Google Shape;32;p31"/>
          <p:cNvPicPr preferRelativeResize="0"/>
          <p:nvPr/>
        </p:nvPicPr>
        <p:blipFill rotWithShape="1">
          <a:blip r:embed="rId2">
            <a:alphaModFix/>
          </a:blip>
          <a:srcRect/>
          <a:stretch/>
        </p:blipFill>
        <p:spPr>
          <a:xfrm rot="10799998">
            <a:off x="-2386174" y="3524801"/>
            <a:ext cx="4253250" cy="3886199"/>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3"/>
        <p:cNvGrpSpPr/>
        <p:nvPr/>
      </p:nvGrpSpPr>
      <p:grpSpPr>
        <a:xfrm>
          <a:off x="0" y="0"/>
          <a:ext cx="0" cy="0"/>
          <a:chOff x="0" y="0"/>
          <a:chExt cx="0" cy="0"/>
        </a:xfrm>
      </p:grpSpPr>
      <p:pic>
        <p:nvPicPr>
          <p:cNvPr id="34" name="Google Shape;34;p32"/>
          <p:cNvPicPr preferRelativeResize="0"/>
          <p:nvPr/>
        </p:nvPicPr>
        <p:blipFill rotWithShape="1">
          <a:blip r:embed="rId2">
            <a:alphaModFix/>
          </a:blip>
          <a:srcRect/>
          <a:stretch/>
        </p:blipFill>
        <p:spPr>
          <a:xfrm rot="809187">
            <a:off x="-692989" y="-2478900"/>
            <a:ext cx="3324332" cy="3037424"/>
          </a:xfrm>
          <a:prstGeom prst="rect">
            <a:avLst/>
          </a:prstGeom>
          <a:noFill/>
          <a:ln>
            <a:noFill/>
          </a:ln>
        </p:spPr>
      </p:pic>
      <p:pic>
        <p:nvPicPr>
          <p:cNvPr id="35" name="Google Shape;35;p32"/>
          <p:cNvPicPr preferRelativeResize="0"/>
          <p:nvPr/>
        </p:nvPicPr>
        <p:blipFill rotWithShape="1">
          <a:blip r:embed="rId2">
            <a:alphaModFix/>
          </a:blip>
          <a:srcRect/>
          <a:stretch/>
        </p:blipFill>
        <p:spPr>
          <a:xfrm rot="809194">
            <a:off x="8740838" y="702712"/>
            <a:ext cx="4253251" cy="3886200"/>
          </a:xfrm>
          <a:prstGeom prst="rect">
            <a:avLst/>
          </a:prstGeom>
          <a:noFill/>
          <a:ln>
            <a:noFill/>
          </a:ln>
        </p:spPr>
      </p:pic>
      <p:pic>
        <p:nvPicPr>
          <p:cNvPr id="36" name="Google Shape;36;p32"/>
          <p:cNvPicPr preferRelativeResize="0"/>
          <p:nvPr/>
        </p:nvPicPr>
        <p:blipFill rotWithShape="1">
          <a:blip r:embed="rId2">
            <a:alphaModFix/>
          </a:blip>
          <a:srcRect/>
          <a:stretch/>
        </p:blipFill>
        <p:spPr>
          <a:xfrm rot="809194">
            <a:off x="8994134" y="4680600"/>
            <a:ext cx="4253251" cy="3886200"/>
          </a:xfrm>
          <a:prstGeom prst="rect">
            <a:avLst/>
          </a:prstGeom>
          <a:noFill/>
          <a:ln>
            <a:noFill/>
          </a:ln>
        </p:spPr>
      </p:pic>
      <p:sp>
        <p:nvSpPr>
          <p:cNvPr id="37" name="Google Shape;37;p32"/>
          <p:cNvSpPr txBox="1">
            <a:spLocks noGrp="1"/>
          </p:cNvSpPr>
          <p:nvPr>
            <p:ph type="title"/>
          </p:nvPr>
        </p:nvSpPr>
        <p:spPr>
          <a:xfrm>
            <a:off x="4131100" y="2312700"/>
            <a:ext cx="4297800" cy="1371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600"/>
              <a:buNone/>
              <a:defRPr sz="38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38" name="Google Shape;38;p32"/>
          <p:cNvSpPr txBox="1">
            <a:spLocks noGrp="1"/>
          </p:cNvSpPr>
          <p:nvPr>
            <p:ph type="title" idx="2"/>
          </p:nvPr>
        </p:nvSpPr>
        <p:spPr>
          <a:xfrm>
            <a:off x="4131100" y="1459200"/>
            <a:ext cx="1645800" cy="10059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chemeClr val="lt1"/>
              </a:buClr>
              <a:buSzPts val="6000"/>
              <a:buNone/>
              <a:defRPr sz="7000">
                <a:solidFill>
                  <a:schemeClr val="dk2"/>
                </a:solidFill>
              </a:defRPr>
            </a:lvl1pPr>
            <a:lvl2pPr lvl="1" algn="ctr">
              <a:lnSpc>
                <a:spcPct val="100000"/>
              </a:lnSpc>
              <a:spcBef>
                <a:spcPts val="0"/>
              </a:spcBef>
              <a:spcAft>
                <a:spcPts val="0"/>
              </a:spcAft>
              <a:buClr>
                <a:schemeClr val="lt1"/>
              </a:buClr>
              <a:buSzPts val="6000"/>
              <a:buNone/>
              <a:defRPr sz="6000">
                <a:solidFill>
                  <a:schemeClr val="lt1"/>
                </a:solidFill>
              </a:defRPr>
            </a:lvl2pPr>
            <a:lvl3pPr lvl="2" algn="ctr">
              <a:lnSpc>
                <a:spcPct val="100000"/>
              </a:lnSpc>
              <a:spcBef>
                <a:spcPts val="0"/>
              </a:spcBef>
              <a:spcAft>
                <a:spcPts val="0"/>
              </a:spcAft>
              <a:buClr>
                <a:schemeClr val="lt1"/>
              </a:buClr>
              <a:buSzPts val="6000"/>
              <a:buNone/>
              <a:defRPr sz="6000">
                <a:solidFill>
                  <a:schemeClr val="lt1"/>
                </a:solidFill>
              </a:defRPr>
            </a:lvl3pPr>
            <a:lvl4pPr lvl="3" algn="ctr">
              <a:lnSpc>
                <a:spcPct val="100000"/>
              </a:lnSpc>
              <a:spcBef>
                <a:spcPts val="0"/>
              </a:spcBef>
              <a:spcAft>
                <a:spcPts val="0"/>
              </a:spcAft>
              <a:buClr>
                <a:schemeClr val="lt1"/>
              </a:buClr>
              <a:buSzPts val="6000"/>
              <a:buNone/>
              <a:defRPr sz="6000">
                <a:solidFill>
                  <a:schemeClr val="lt1"/>
                </a:solidFill>
              </a:defRPr>
            </a:lvl4pPr>
            <a:lvl5pPr lvl="4" algn="ctr">
              <a:lnSpc>
                <a:spcPct val="100000"/>
              </a:lnSpc>
              <a:spcBef>
                <a:spcPts val="0"/>
              </a:spcBef>
              <a:spcAft>
                <a:spcPts val="0"/>
              </a:spcAft>
              <a:buClr>
                <a:schemeClr val="lt1"/>
              </a:buClr>
              <a:buSzPts val="6000"/>
              <a:buNone/>
              <a:defRPr sz="6000">
                <a:solidFill>
                  <a:schemeClr val="lt1"/>
                </a:solidFill>
              </a:defRPr>
            </a:lvl5pPr>
            <a:lvl6pPr lvl="5" algn="ctr">
              <a:lnSpc>
                <a:spcPct val="100000"/>
              </a:lnSpc>
              <a:spcBef>
                <a:spcPts val="0"/>
              </a:spcBef>
              <a:spcAft>
                <a:spcPts val="0"/>
              </a:spcAft>
              <a:buClr>
                <a:schemeClr val="lt1"/>
              </a:buClr>
              <a:buSzPts val="6000"/>
              <a:buNone/>
              <a:defRPr sz="6000">
                <a:solidFill>
                  <a:schemeClr val="lt1"/>
                </a:solidFill>
              </a:defRPr>
            </a:lvl6pPr>
            <a:lvl7pPr lvl="6" algn="ctr">
              <a:lnSpc>
                <a:spcPct val="100000"/>
              </a:lnSpc>
              <a:spcBef>
                <a:spcPts val="0"/>
              </a:spcBef>
              <a:spcAft>
                <a:spcPts val="0"/>
              </a:spcAft>
              <a:buClr>
                <a:schemeClr val="lt1"/>
              </a:buClr>
              <a:buSzPts val="6000"/>
              <a:buNone/>
              <a:defRPr sz="6000">
                <a:solidFill>
                  <a:schemeClr val="lt1"/>
                </a:solidFill>
              </a:defRPr>
            </a:lvl7pPr>
            <a:lvl8pPr lvl="7" algn="ctr">
              <a:lnSpc>
                <a:spcPct val="100000"/>
              </a:lnSpc>
              <a:spcBef>
                <a:spcPts val="0"/>
              </a:spcBef>
              <a:spcAft>
                <a:spcPts val="0"/>
              </a:spcAft>
              <a:buClr>
                <a:schemeClr val="lt1"/>
              </a:buClr>
              <a:buSzPts val="6000"/>
              <a:buNone/>
              <a:defRPr sz="6000">
                <a:solidFill>
                  <a:schemeClr val="lt1"/>
                </a:solidFill>
              </a:defRPr>
            </a:lvl8pPr>
            <a:lvl9pPr lvl="8" algn="ctr">
              <a:lnSpc>
                <a:spcPct val="100000"/>
              </a:lnSpc>
              <a:spcBef>
                <a:spcPts val="0"/>
              </a:spcBef>
              <a:spcAft>
                <a:spcPts val="0"/>
              </a:spcAft>
              <a:buClr>
                <a:schemeClr val="lt1"/>
              </a:buClr>
              <a:buSzPts val="6000"/>
              <a:buNone/>
              <a:defRPr sz="6000">
                <a:solidFill>
                  <a:schemeClr val="lt1"/>
                </a:solidFill>
              </a:defRPr>
            </a:lvl9pPr>
          </a:lstStyle>
          <a:p>
            <a:endParaRPr/>
          </a:p>
        </p:txBody>
      </p:sp>
      <p:sp>
        <p:nvSpPr>
          <p:cNvPr id="39" name="Google Shape;39;p32"/>
          <p:cNvSpPr>
            <a:spLocks noGrp="1"/>
          </p:cNvSpPr>
          <p:nvPr>
            <p:ph type="pic" idx="3"/>
          </p:nvPr>
        </p:nvSpPr>
        <p:spPr>
          <a:xfrm>
            <a:off x="788828" y="430650"/>
            <a:ext cx="2926200" cy="4068900"/>
          </a:xfrm>
          <a:prstGeom prst="rect">
            <a:avLst/>
          </a:prstGeom>
          <a:noFill/>
          <a:ln w="9525" cap="flat" cmpd="sng">
            <a:solidFill>
              <a:schemeClr val="dk1"/>
            </a:solidFill>
            <a:prstDash val="solid"/>
            <a:round/>
            <a:headEnd type="none" w="sm" len="sm"/>
            <a:tailEnd type="none" w="sm" len="sm"/>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0"/>
        <p:cNvGrpSpPr/>
        <p:nvPr/>
      </p:nvGrpSpPr>
      <p:grpSpPr>
        <a:xfrm>
          <a:off x="0" y="0"/>
          <a:ext cx="0" cy="0"/>
          <a:chOff x="0" y="0"/>
          <a:chExt cx="0" cy="0"/>
        </a:xfrm>
      </p:grpSpPr>
      <p:sp>
        <p:nvSpPr>
          <p:cNvPr id="41" name="Google Shape;41;p33"/>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sp>
        <p:nvSpPr>
          <p:cNvPr id="42" name="Google Shape;42;p33"/>
          <p:cNvSpPr txBox="1">
            <a:spLocks noGrp="1"/>
          </p:cNvSpPr>
          <p:nvPr>
            <p:ph type="subTitle" idx="1"/>
          </p:nvPr>
        </p:nvSpPr>
        <p:spPr>
          <a:xfrm>
            <a:off x="4868551" y="2878957"/>
            <a:ext cx="3260400" cy="1280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200"/>
              <a:buNone/>
              <a:defRPr b="0"/>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a:endParaRPr/>
          </a:p>
        </p:txBody>
      </p:sp>
      <p:sp>
        <p:nvSpPr>
          <p:cNvPr id="43" name="Google Shape;43;p33"/>
          <p:cNvSpPr txBox="1">
            <a:spLocks noGrp="1"/>
          </p:cNvSpPr>
          <p:nvPr>
            <p:ph type="subTitle" idx="2"/>
          </p:nvPr>
        </p:nvSpPr>
        <p:spPr>
          <a:xfrm>
            <a:off x="1015048" y="2878957"/>
            <a:ext cx="3260400" cy="1280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200"/>
              <a:buNone/>
              <a:defRPr b="0"/>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a:endParaRPr/>
          </a:p>
        </p:txBody>
      </p:sp>
      <p:sp>
        <p:nvSpPr>
          <p:cNvPr id="44" name="Google Shape;44;p33"/>
          <p:cNvSpPr txBox="1">
            <a:spLocks noGrp="1"/>
          </p:cNvSpPr>
          <p:nvPr>
            <p:ph type="subTitle" idx="3"/>
          </p:nvPr>
        </p:nvSpPr>
        <p:spPr>
          <a:xfrm>
            <a:off x="1015048" y="2497950"/>
            <a:ext cx="3260400" cy="4572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2400"/>
              <a:buFont typeface="Raleway"/>
              <a:buNone/>
              <a:defRPr sz="1800">
                <a:solidFill>
                  <a:schemeClr val="dk1"/>
                </a:solidFill>
                <a:latin typeface="Domine SemiBold"/>
                <a:ea typeface="Domine SemiBold"/>
                <a:cs typeface="Domine SemiBold"/>
                <a:sym typeface="Domine SemiBold"/>
              </a:defRPr>
            </a:lvl1pPr>
            <a:lvl2pPr lvl="1" algn="ctr">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45" name="Google Shape;45;p33"/>
          <p:cNvSpPr txBox="1">
            <a:spLocks noGrp="1"/>
          </p:cNvSpPr>
          <p:nvPr>
            <p:ph type="subTitle" idx="4"/>
          </p:nvPr>
        </p:nvSpPr>
        <p:spPr>
          <a:xfrm>
            <a:off x="4868551" y="2497950"/>
            <a:ext cx="3260400" cy="4572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2400"/>
              <a:buFont typeface="Raleway"/>
              <a:buNone/>
              <a:defRPr sz="1800">
                <a:solidFill>
                  <a:schemeClr val="dk1"/>
                </a:solidFill>
                <a:latin typeface="Domine SemiBold"/>
                <a:ea typeface="Domine SemiBold"/>
                <a:cs typeface="Domine SemiBold"/>
                <a:sym typeface="Domine SemiBold"/>
              </a:defRPr>
            </a:lvl1pPr>
            <a:lvl2pPr lvl="1" algn="ctr">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pic>
        <p:nvPicPr>
          <p:cNvPr id="46" name="Google Shape;46;p33"/>
          <p:cNvPicPr preferRelativeResize="0"/>
          <p:nvPr/>
        </p:nvPicPr>
        <p:blipFill rotWithShape="1">
          <a:blip r:embed="rId2">
            <a:alphaModFix/>
          </a:blip>
          <a:srcRect/>
          <a:stretch/>
        </p:blipFill>
        <p:spPr>
          <a:xfrm rot="8373183">
            <a:off x="5787925" y="-2990301"/>
            <a:ext cx="4253251" cy="388620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47"/>
        <p:cNvGrpSpPr/>
        <p:nvPr/>
      </p:nvGrpSpPr>
      <p:grpSpPr>
        <a:xfrm>
          <a:off x="0" y="0"/>
          <a:ext cx="0" cy="0"/>
          <a:chOff x="0" y="0"/>
          <a:chExt cx="0" cy="0"/>
        </a:xfrm>
      </p:grpSpPr>
      <p:sp>
        <p:nvSpPr>
          <p:cNvPr id="48" name="Google Shape;48;p34"/>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sp>
        <p:nvSpPr>
          <p:cNvPr id="49" name="Google Shape;49;p34"/>
          <p:cNvSpPr txBox="1">
            <a:spLocks noGrp="1"/>
          </p:cNvSpPr>
          <p:nvPr>
            <p:ph type="subTitle" idx="1"/>
          </p:nvPr>
        </p:nvSpPr>
        <p:spPr>
          <a:xfrm>
            <a:off x="720000" y="2688200"/>
            <a:ext cx="2305500" cy="19203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a:endParaRPr/>
          </a:p>
        </p:txBody>
      </p:sp>
      <p:sp>
        <p:nvSpPr>
          <p:cNvPr id="50" name="Google Shape;50;p34"/>
          <p:cNvSpPr txBox="1">
            <a:spLocks noGrp="1"/>
          </p:cNvSpPr>
          <p:nvPr>
            <p:ph type="subTitle" idx="2"/>
          </p:nvPr>
        </p:nvSpPr>
        <p:spPr>
          <a:xfrm>
            <a:off x="3419220" y="2688200"/>
            <a:ext cx="2305500" cy="19203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a:endParaRPr/>
          </a:p>
        </p:txBody>
      </p:sp>
      <p:sp>
        <p:nvSpPr>
          <p:cNvPr id="51" name="Google Shape;51;p34"/>
          <p:cNvSpPr txBox="1">
            <a:spLocks noGrp="1"/>
          </p:cNvSpPr>
          <p:nvPr>
            <p:ph type="subTitle" idx="3"/>
          </p:nvPr>
        </p:nvSpPr>
        <p:spPr>
          <a:xfrm>
            <a:off x="6118444" y="2688200"/>
            <a:ext cx="2305500" cy="19203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a:endParaRPr/>
          </a:p>
        </p:txBody>
      </p:sp>
      <p:sp>
        <p:nvSpPr>
          <p:cNvPr id="52" name="Google Shape;52;p34"/>
          <p:cNvSpPr txBox="1">
            <a:spLocks noGrp="1"/>
          </p:cNvSpPr>
          <p:nvPr>
            <p:ph type="subTitle" idx="4"/>
          </p:nvPr>
        </p:nvSpPr>
        <p:spPr>
          <a:xfrm>
            <a:off x="720000" y="2307200"/>
            <a:ext cx="2305500" cy="4572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2400"/>
              <a:buFont typeface="Raleway"/>
              <a:buNone/>
              <a:defRPr sz="1800">
                <a:solidFill>
                  <a:schemeClr val="dk1"/>
                </a:solidFill>
                <a:latin typeface="Domine SemiBold"/>
                <a:ea typeface="Domine SemiBold"/>
                <a:cs typeface="Domine SemiBold"/>
                <a:sym typeface="Domine SemiBold"/>
              </a:defRPr>
            </a:lvl1pPr>
            <a:lvl2pPr lvl="1" algn="ctr">
              <a:lnSpc>
                <a:spcPct val="100000"/>
              </a:lnSpc>
              <a:spcBef>
                <a:spcPts val="0"/>
              </a:spcBef>
              <a:spcAft>
                <a:spcPts val="0"/>
              </a:spcAft>
              <a:buSzPts val="2400"/>
              <a:buFont typeface="Raleway"/>
              <a:buNone/>
              <a:defRPr sz="2400">
                <a:latin typeface="Raleway"/>
                <a:ea typeface="Raleway"/>
                <a:cs typeface="Raleway"/>
                <a:sym typeface="Raleway"/>
              </a:defRPr>
            </a:lvl2pPr>
            <a:lvl3pPr lvl="2" algn="ctr">
              <a:lnSpc>
                <a:spcPct val="100000"/>
              </a:lnSpc>
              <a:spcBef>
                <a:spcPts val="0"/>
              </a:spcBef>
              <a:spcAft>
                <a:spcPts val="0"/>
              </a:spcAft>
              <a:buSzPts val="2400"/>
              <a:buFont typeface="Raleway"/>
              <a:buNone/>
              <a:defRPr sz="2400">
                <a:latin typeface="Raleway"/>
                <a:ea typeface="Raleway"/>
                <a:cs typeface="Raleway"/>
                <a:sym typeface="Raleway"/>
              </a:defRPr>
            </a:lvl3pPr>
            <a:lvl4pPr lvl="3" algn="ctr">
              <a:lnSpc>
                <a:spcPct val="100000"/>
              </a:lnSpc>
              <a:spcBef>
                <a:spcPts val="0"/>
              </a:spcBef>
              <a:spcAft>
                <a:spcPts val="0"/>
              </a:spcAft>
              <a:buSzPts val="2400"/>
              <a:buFont typeface="Raleway"/>
              <a:buNone/>
              <a:defRPr sz="2400">
                <a:latin typeface="Raleway"/>
                <a:ea typeface="Raleway"/>
                <a:cs typeface="Raleway"/>
                <a:sym typeface="Raleway"/>
              </a:defRPr>
            </a:lvl4pPr>
            <a:lvl5pPr lvl="4" algn="ctr">
              <a:lnSpc>
                <a:spcPct val="100000"/>
              </a:lnSpc>
              <a:spcBef>
                <a:spcPts val="0"/>
              </a:spcBef>
              <a:spcAft>
                <a:spcPts val="0"/>
              </a:spcAft>
              <a:buSzPts val="2400"/>
              <a:buFont typeface="Raleway"/>
              <a:buNone/>
              <a:defRPr sz="2400">
                <a:latin typeface="Raleway"/>
                <a:ea typeface="Raleway"/>
                <a:cs typeface="Raleway"/>
                <a:sym typeface="Raleway"/>
              </a:defRPr>
            </a:lvl5pPr>
            <a:lvl6pPr lvl="5" algn="ctr">
              <a:lnSpc>
                <a:spcPct val="100000"/>
              </a:lnSpc>
              <a:spcBef>
                <a:spcPts val="0"/>
              </a:spcBef>
              <a:spcAft>
                <a:spcPts val="0"/>
              </a:spcAft>
              <a:buSzPts val="2400"/>
              <a:buFont typeface="Raleway"/>
              <a:buNone/>
              <a:defRPr sz="2400">
                <a:latin typeface="Raleway"/>
                <a:ea typeface="Raleway"/>
                <a:cs typeface="Raleway"/>
                <a:sym typeface="Raleway"/>
              </a:defRPr>
            </a:lvl6pPr>
            <a:lvl7pPr lvl="6" algn="ctr">
              <a:lnSpc>
                <a:spcPct val="100000"/>
              </a:lnSpc>
              <a:spcBef>
                <a:spcPts val="0"/>
              </a:spcBef>
              <a:spcAft>
                <a:spcPts val="0"/>
              </a:spcAft>
              <a:buSzPts val="2400"/>
              <a:buFont typeface="Raleway"/>
              <a:buNone/>
              <a:defRPr sz="2400">
                <a:latin typeface="Raleway"/>
                <a:ea typeface="Raleway"/>
                <a:cs typeface="Raleway"/>
                <a:sym typeface="Raleway"/>
              </a:defRPr>
            </a:lvl7pPr>
            <a:lvl8pPr lvl="7" algn="ctr">
              <a:lnSpc>
                <a:spcPct val="100000"/>
              </a:lnSpc>
              <a:spcBef>
                <a:spcPts val="0"/>
              </a:spcBef>
              <a:spcAft>
                <a:spcPts val="0"/>
              </a:spcAft>
              <a:buSzPts val="2400"/>
              <a:buFont typeface="Raleway"/>
              <a:buNone/>
              <a:defRPr sz="2400">
                <a:latin typeface="Raleway"/>
                <a:ea typeface="Raleway"/>
                <a:cs typeface="Raleway"/>
                <a:sym typeface="Raleway"/>
              </a:defRPr>
            </a:lvl8pPr>
            <a:lvl9pPr lvl="8" algn="ctr">
              <a:lnSpc>
                <a:spcPct val="100000"/>
              </a:lnSpc>
              <a:spcBef>
                <a:spcPts val="0"/>
              </a:spcBef>
              <a:spcAft>
                <a:spcPts val="0"/>
              </a:spcAft>
              <a:buSzPts val="2400"/>
              <a:buFont typeface="Raleway"/>
              <a:buNone/>
              <a:defRPr sz="2400">
                <a:latin typeface="Raleway"/>
                <a:ea typeface="Raleway"/>
                <a:cs typeface="Raleway"/>
                <a:sym typeface="Raleway"/>
              </a:defRPr>
            </a:lvl9pPr>
          </a:lstStyle>
          <a:p>
            <a:endParaRPr/>
          </a:p>
        </p:txBody>
      </p:sp>
      <p:sp>
        <p:nvSpPr>
          <p:cNvPr id="53" name="Google Shape;53;p34"/>
          <p:cNvSpPr txBox="1">
            <a:spLocks noGrp="1"/>
          </p:cNvSpPr>
          <p:nvPr>
            <p:ph type="subTitle" idx="5"/>
          </p:nvPr>
        </p:nvSpPr>
        <p:spPr>
          <a:xfrm>
            <a:off x="3419220" y="2307200"/>
            <a:ext cx="2305500" cy="4572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2400"/>
              <a:buFont typeface="Raleway"/>
              <a:buNone/>
              <a:defRPr sz="1800">
                <a:solidFill>
                  <a:schemeClr val="dk1"/>
                </a:solidFill>
                <a:latin typeface="Domine SemiBold"/>
                <a:ea typeface="Domine SemiBold"/>
                <a:cs typeface="Domine SemiBold"/>
                <a:sym typeface="Domine SemiBold"/>
              </a:defRPr>
            </a:lvl1pPr>
            <a:lvl2pPr lvl="1" algn="ctr">
              <a:lnSpc>
                <a:spcPct val="100000"/>
              </a:lnSpc>
              <a:spcBef>
                <a:spcPts val="0"/>
              </a:spcBef>
              <a:spcAft>
                <a:spcPts val="0"/>
              </a:spcAft>
              <a:buSzPts val="2400"/>
              <a:buFont typeface="Raleway"/>
              <a:buNone/>
              <a:defRPr sz="2400">
                <a:latin typeface="Raleway"/>
                <a:ea typeface="Raleway"/>
                <a:cs typeface="Raleway"/>
                <a:sym typeface="Raleway"/>
              </a:defRPr>
            </a:lvl2pPr>
            <a:lvl3pPr lvl="2" algn="ctr">
              <a:lnSpc>
                <a:spcPct val="100000"/>
              </a:lnSpc>
              <a:spcBef>
                <a:spcPts val="0"/>
              </a:spcBef>
              <a:spcAft>
                <a:spcPts val="0"/>
              </a:spcAft>
              <a:buSzPts val="2400"/>
              <a:buFont typeface="Raleway"/>
              <a:buNone/>
              <a:defRPr sz="2400">
                <a:latin typeface="Raleway"/>
                <a:ea typeface="Raleway"/>
                <a:cs typeface="Raleway"/>
                <a:sym typeface="Raleway"/>
              </a:defRPr>
            </a:lvl3pPr>
            <a:lvl4pPr lvl="3" algn="ctr">
              <a:lnSpc>
                <a:spcPct val="100000"/>
              </a:lnSpc>
              <a:spcBef>
                <a:spcPts val="0"/>
              </a:spcBef>
              <a:spcAft>
                <a:spcPts val="0"/>
              </a:spcAft>
              <a:buSzPts val="2400"/>
              <a:buFont typeface="Raleway"/>
              <a:buNone/>
              <a:defRPr sz="2400">
                <a:latin typeface="Raleway"/>
                <a:ea typeface="Raleway"/>
                <a:cs typeface="Raleway"/>
                <a:sym typeface="Raleway"/>
              </a:defRPr>
            </a:lvl4pPr>
            <a:lvl5pPr lvl="4" algn="ctr">
              <a:lnSpc>
                <a:spcPct val="100000"/>
              </a:lnSpc>
              <a:spcBef>
                <a:spcPts val="0"/>
              </a:spcBef>
              <a:spcAft>
                <a:spcPts val="0"/>
              </a:spcAft>
              <a:buSzPts val="2400"/>
              <a:buFont typeface="Raleway"/>
              <a:buNone/>
              <a:defRPr sz="2400">
                <a:latin typeface="Raleway"/>
                <a:ea typeface="Raleway"/>
                <a:cs typeface="Raleway"/>
                <a:sym typeface="Raleway"/>
              </a:defRPr>
            </a:lvl5pPr>
            <a:lvl6pPr lvl="5" algn="ctr">
              <a:lnSpc>
                <a:spcPct val="100000"/>
              </a:lnSpc>
              <a:spcBef>
                <a:spcPts val="0"/>
              </a:spcBef>
              <a:spcAft>
                <a:spcPts val="0"/>
              </a:spcAft>
              <a:buSzPts val="2400"/>
              <a:buFont typeface="Raleway"/>
              <a:buNone/>
              <a:defRPr sz="2400">
                <a:latin typeface="Raleway"/>
                <a:ea typeface="Raleway"/>
                <a:cs typeface="Raleway"/>
                <a:sym typeface="Raleway"/>
              </a:defRPr>
            </a:lvl6pPr>
            <a:lvl7pPr lvl="6" algn="ctr">
              <a:lnSpc>
                <a:spcPct val="100000"/>
              </a:lnSpc>
              <a:spcBef>
                <a:spcPts val="0"/>
              </a:spcBef>
              <a:spcAft>
                <a:spcPts val="0"/>
              </a:spcAft>
              <a:buSzPts val="2400"/>
              <a:buFont typeface="Raleway"/>
              <a:buNone/>
              <a:defRPr sz="2400">
                <a:latin typeface="Raleway"/>
                <a:ea typeface="Raleway"/>
                <a:cs typeface="Raleway"/>
                <a:sym typeface="Raleway"/>
              </a:defRPr>
            </a:lvl7pPr>
            <a:lvl8pPr lvl="7" algn="ctr">
              <a:lnSpc>
                <a:spcPct val="100000"/>
              </a:lnSpc>
              <a:spcBef>
                <a:spcPts val="0"/>
              </a:spcBef>
              <a:spcAft>
                <a:spcPts val="0"/>
              </a:spcAft>
              <a:buSzPts val="2400"/>
              <a:buFont typeface="Raleway"/>
              <a:buNone/>
              <a:defRPr sz="2400">
                <a:latin typeface="Raleway"/>
                <a:ea typeface="Raleway"/>
                <a:cs typeface="Raleway"/>
                <a:sym typeface="Raleway"/>
              </a:defRPr>
            </a:lvl8pPr>
            <a:lvl9pPr lvl="8" algn="ctr">
              <a:lnSpc>
                <a:spcPct val="100000"/>
              </a:lnSpc>
              <a:spcBef>
                <a:spcPts val="0"/>
              </a:spcBef>
              <a:spcAft>
                <a:spcPts val="0"/>
              </a:spcAft>
              <a:buSzPts val="2400"/>
              <a:buFont typeface="Raleway"/>
              <a:buNone/>
              <a:defRPr sz="2400">
                <a:latin typeface="Raleway"/>
                <a:ea typeface="Raleway"/>
                <a:cs typeface="Raleway"/>
                <a:sym typeface="Raleway"/>
              </a:defRPr>
            </a:lvl9pPr>
          </a:lstStyle>
          <a:p>
            <a:endParaRPr/>
          </a:p>
        </p:txBody>
      </p:sp>
      <p:sp>
        <p:nvSpPr>
          <p:cNvPr id="54" name="Google Shape;54;p34"/>
          <p:cNvSpPr txBox="1">
            <a:spLocks noGrp="1"/>
          </p:cNvSpPr>
          <p:nvPr>
            <p:ph type="subTitle" idx="6"/>
          </p:nvPr>
        </p:nvSpPr>
        <p:spPr>
          <a:xfrm>
            <a:off x="6118444" y="2307200"/>
            <a:ext cx="2305500" cy="4572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2400"/>
              <a:buFont typeface="Raleway"/>
              <a:buNone/>
              <a:defRPr sz="1800">
                <a:solidFill>
                  <a:schemeClr val="dk1"/>
                </a:solidFill>
                <a:latin typeface="Domine SemiBold"/>
                <a:ea typeface="Domine SemiBold"/>
                <a:cs typeface="Domine SemiBold"/>
                <a:sym typeface="Domine SemiBold"/>
              </a:defRPr>
            </a:lvl1pPr>
            <a:lvl2pPr lvl="1" algn="ctr">
              <a:lnSpc>
                <a:spcPct val="100000"/>
              </a:lnSpc>
              <a:spcBef>
                <a:spcPts val="0"/>
              </a:spcBef>
              <a:spcAft>
                <a:spcPts val="0"/>
              </a:spcAft>
              <a:buSzPts val="2400"/>
              <a:buFont typeface="Raleway"/>
              <a:buNone/>
              <a:defRPr sz="2400">
                <a:latin typeface="Raleway"/>
                <a:ea typeface="Raleway"/>
                <a:cs typeface="Raleway"/>
                <a:sym typeface="Raleway"/>
              </a:defRPr>
            </a:lvl2pPr>
            <a:lvl3pPr lvl="2" algn="ctr">
              <a:lnSpc>
                <a:spcPct val="100000"/>
              </a:lnSpc>
              <a:spcBef>
                <a:spcPts val="0"/>
              </a:spcBef>
              <a:spcAft>
                <a:spcPts val="0"/>
              </a:spcAft>
              <a:buSzPts val="2400"/>
              <a:buFont typeface="Raleway"/>
              <a:buNone/>
              <a:defRPr sz="2400">
                <a:latin typeface="Raleway"/>
                <a:ea typeface="Raleway"/>
                <a:cs typeface="Raleway"/>
                <a:sym typeface="Raleway"/>
              </a:defRPr>
            </a:lvl3pPr>
            <a:lvl4pPr lvl="3" algn="ctr">
              <a:lnSpc>
                <a:spcPct val="100000"/>
              </a:lnSpc>
              <a:spcBef>
                <a:spcPts val="0"/>
              </a:spcBef>
              <a:spcAft>
                <a:spcPts val="0"/>
              </a:spcAft>
              <a:buSzPts val="2400"/>
              <a:buFont typeface="Raleway"/>
              <a:buNone/>
              <a:defRPr sz="2400">
                <a:latin typeface="Raleway"/>
                <a:ea typeface="Raleway"/>
                <a:cs typeface="Raleway"/>
                <a:sym typeface="Raleway"/>
              </a:defRPr>
            </a:lvl4pPr>
            <a:lvl5pPr lvl="4" algn="ctr">
              <a:lnSpc>
                <a:spcPct val="100000"/>
              </a:lnSpc>
              <a:spcBef>
                <a:spcPts val="0"/>
              </a:spcBef>
              <a:spcAft>
                <a:spcPts val="0"/>
              </a:spcAft>
              <a:buSzPts val="2400"/>
              <a:buFont typeface="Raleway"/>
              <a:buNone/>
              <a:defRPr sz="2400">
                <a:latin typeface="Raleway"/>
                <a:ea typeface="Raleway"/>
                <a:cs typeface="Raleway"/>
                <a:sym typeface="Raleway"/>
              </a:defRPr>
            </a:lvl5pPr>
            <a:lvl6pPr lvl="5" algn="ctr">
              <a:lnSpc>
                <a:spcPct val="100000"/>
              </a:lnSpc>
              <a:spcBef>
                <a:spcPts val="0"/>
              </a:spcBef>
              <a:spcAft>
                <a:spcPts val="0"/>
              </a:spcAft>
              <a:buSzPts val="2400"/>
              <a:buFont typeface="Raleway"/>
              <a:buNone/>
              <a:defRPr sz="2400">
                <a:latin typeface="Raleway"/>
                <a:ea typeface="Raleway"/>
                <a:cs typeface="Raleway"/>
                <a:sym typeface="Raleway"/>
              </a:defRPr>
            </a:lvl6pPr>
            <a:lvl7pPr lvl="6" algn="ctr">
              <a:lnSpc>
                <a:spcPct val="100000"/>
              </a:lnSpc>
              <a:spcBef>
                <a:spcPts val="0"/>
              </a:spcBef>
              <a:spcAft>
                <a:spcPts val="0"/>
              </a:spcAft>
              <a:buSzPts val="2400"/>
              <a:buFont typeface="Raleway"/>
              <a:buNone/>
              <a:defRPr sz="2400">
                <a:latin typeface="Raleway"/>
                <a:ea typeface="Raleway"/>
                <a:cs typeface="Raleway"/>
                <a:sym typeface="Raleway"/>
              </a:defRPr>
            </a:lvl7pPr>
            <a:lvl8pPr lvl="7" algn="ctr">
              <a:lnSpc>
                <a:spcPct val="100000"/>
              </a:lnSpc>
              <a:spcBef>
                <a:spcPts val="0"/>
              </a:spcBef>
              <a:spcAft>
                <a:spcPts val="0"/>
              </a:spcAft>
              <a:buSzPts val="2400"/>
              <a:buFont typeface="Raleway"/>
              <a:buNone/>
              <a:defRPr sz="2400">
                <a:latin typeface="Raleway"/>
                <a:ea typeface="Raleway"/>
                <a:cs typeface="Raleway"/>
                <a:sym typeface="Raleway"/>
              </a:defRPr>
            </a:lvl8pPr>
            <a:lvl9pPr lvl="8" algn="ctr">
              <a:lnSpc>
                <a:spcPct val="100000"/>
              </a:lnSpc>
              <a:spcBef>
                <a:spcPts val="0"/>
              </a:spcBef>
              <a:spcAft>
                <a:spcPts val="0"/>
              </a:spcAft>
              <a:buSzPts val="2400"/>
              <a:buFont typeface="Raleway"/>
              <a:buNone/>
              <a:defRPr sz="2400">
                <a:latin typeface="Raleway"/>
                <a:ea typeface="Raleway"/>
                <a:cs typeface="Raleway"/>
                <a:sym typeface="Raleway"/>
              </a:defRPr>
            </a:lvl9pPr>
          </a:lstStyle>
          <a:p>
            <a:endParaRPr/>
          </a:p>
        </p:txBody>
      </p:sp>
      <p:pic>
        <p:nvPicPr>
          <p:cNvPr id="55" name="Google Shape;55;p34"/>
          <p:cNvPicPr preferRelativeResize="0"/>
          <p:nvPr/>
        </p:nvPicPr>
        <p:blipFill rotWithShape="1">
          <a:blip r:embed="rId2">
            <a:alphaModFix/>
          </a:blip>
          <a:srcRect/>
          <a:stretch/>
        </p:blipFill>
        <p:spPr>
          <a:xfrm rot="8373183">
            <a:off x="-3098900" y="3679649"/>
            <a:ext cx="4253251" cy="388620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four columns">
  <p:cSld name="BLANK_1_1_1_1">
    <p:spTree>
      <p:nvGrpSpPr>
        <p:cNvPr id="1" name="Shape 56"/>
        <p:cNvGrpSpPr/>
        <p:nvPr/>
      </p:nvGrpSpPr>
      <p:grpSpPr>
        <a:xfrm>
          <a:off x="0" y="0"/>
          <a:ext cx="0" cy="0"/>
          <a:chOff x="0" y="0"/>
          <a:chExt cx="0" cy="0"/>
        </a:xfrm>
      </p:grpSpPr>
      <p:sp>
        <p:nvSpPr>
          <p:cNvPr id="57" name="Google Shape;57;p35"/>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sp>
        <p:nvSpPr>
          <p:cNvPr id="58" name="Google Shape;58;p35"/>
          <p:cNvSpPr txBox="1">
            <a:spLocks noGrp="1"/>
          </p:cNvSpPr>
          <p:nvPr>
            <p:ph type="subTitle" idx="1"/>
          </p:nvPr>
        </p:nvSpPr>
        <p:spPr>
          <a:xfrm>
            <a:off x="1420299" y="1451375"/>
            <a:ext cx="2967000" cy="4572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chemeClr val="dk1"/>
              </a:buClr>
              <a:buSzPts val="2400"/>
              <a:buFont typeface="Raleway"/>
              <a:buNone/>
              <a:defRPr sz="1800">
                <a:solidFill>
                  <a:schemeClr val="dk1"/>
                </a:solidFill>
                <a:latin typeface="Domine SemiBold"/>
                <a:ea typeface="Domine SemiBold"/>
                <a:cs typeface="Domine SemiBold"/>
                <a:sym typeface="Domine SemiBold"/>
              </a:defRPr>
            </a:lvl1pPr>
            <a:lvl2pPr lvl="1"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a:endParaRPr/>
          </a:p>
        </p:txBody>
      </p:sp>
      <p:sp>
        <p:nvSpPr>
          <p:cNvPr id="59" name="Google Shape;59;p35"/>
          <p:cNvSpPr txBox="1">
            <a:spLocks noGrp="1"/>
          </p:cNvSpPr>
          <p:nvPr>
            <p:ph type="subTitle" idx="2"/>
          </p:nvPr>
        </p:nvSpPr>
        <p:spPr>
          <a:xfrm>
            <a:off x="1420301" y="1832375"/>
            <a:ext cx="2967000" cy="914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a:endParaRPr/>
          </a:p>
        </p:txBody>
      </p:sp>
      <p:sp>
        <p:nvSpPr>
          <p:cNvPr id="60" name="Google Shape;60;p35"/>
          <p:cNvSpPr txBox="1">
            <a:spLocks noGrp="1"/>
          </p:cNvSpPr>
          <p:nvPr>
            <p:ph type="subTitle" idx="3"/>
          </p:nvPr>
        </p:nvSpPr>
        <p:spPr>
          <a:xfrm>
            <a:off x="5422226" y="1832375"/>
            <a:ext cx="2967000" cy="914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a:endParaRPr/>
          </a:p>
        </p:txBody>
      </p:sp>
      <p:sp>
        <p:nvSpPr>
          <p:cNvPr id="61" name="Google Shape;61;p35"/>
          <p:cNvSpPr txBox="1">
            <a:spLocks noGrp="1"/>
          </p:cNvSpPr>
          <p:nvPr>
            <p:ph type="subTitle" idx="4"/>
          </p:nvPr>
        </p:nvSpPr>
        <p:spPr>
          <a:xfrm>
            <a:off x="1420301" y="3580700"/>
            <a:ext cx="2967000" cy="914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a:endParaRPr/>
          </a:p>
        </p:txBody>
      </p:sp>
      <p:sp>
        <p:nvSpPr>
          <p:cNvPr id="62" name="Google Shape;62;p35"/>
          <p:cNvSpPr txBox="1">
            <a:spLocks noGrp="1"/>
          </p:cNvSpPr>
          <p:nvPr>
            <p:ph type="subTitle" idx="5"/>
          </p:nvPr>
        </p:nvSpPr>
        <p:spPr>
          <a:xfrm>
            <a:off x="5422226" y="3580700"/>
            <a:ext cx="2967000" cy="914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a:endParaRPr/>
          </a:p>
        </p:txBody>
      </p:sp>
      <p:sp>
        <p:nvSpPr>
          <p:cNvPr id="63" name="Google Shape;63;p35"/>
          <p:cNvSpPr txBox="1">
            <a:spLocks noGrp="1"/>
          </p:cNvSpPr>
          <p:nvPr>
            <p:ph type="subTitle" idx="6"/>
          </p:nvPr>
        </p:nvSpPr>
        <p:spPr>
          <a:xfrm>
            <a:off x="1420299" y="3199700"/>
            <a:ext cx="2967000" cy="4572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chemeClr val="dk1"/>
              </a:buClr>
              <a:buSzPts val="2400"/>
              <a:buFont typeface="Raleway"/>
              <a:buNone/>
              <a:defRPr sz="1800">
                <a:solidFill>
                  <a:schemeClr val="dk1"/>
                </a:solidFill>
                <a:latin typeface="Domine SemiBold"/>
                <a:ea typeface="Domine SemiBold"/>
                <a:cs typeface="Domine SemiBold"/>
                <a:sym typeface="Domine SemiBold"/>
              </a:defRPr>
            </a:lvl1pPr>
            <a:lvl2pPr lvl="1"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a:endParaRPr/>
          </a:p>
        </p:txBody>
      </p:sp>
      <p:sp>
        <p:nvSpPr>
          <p:cNvPr id="64" name="Google Shape;64;p35"/>
          <p:cNvSpPr txBox="1">
            <a:spLocks noGrp="1"/>
          </p:cNvSpPr>
          <p:nvPr>
            <p:ph type="subTitle" idx="7"/>
          </p:nvPr>
        </p:nvSpPr>
        <p:spPr>
          <a:xfrm>
            <a:off x="5422224" y="1451375"/>
            <a:ext cx="2967000" cy="4572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chemeClr val="dk1"/>
              </a:buClr>
              <a:buSzPts val="2400"/>
              <a:buFont typeface="Raleway"/>
              <a:buNone/>
              <a:defRPr sz="1800">
                <a:solidFill>
                  <a:schemeClr val="dk1"/>
                </a:solidFill>
                <a:latin typeface="Domine SemiBold"/>
                <a:ea typeface="Domine SemiBold"/>
                <a:cs typeface="Domine SemiBold"/>
                <a:sym typeface="Domine SemiBold"/>
              </a:defRPr>
            </a:lvl1pPr>
            <a:lvl2pPr lvl="1"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a:endParaRPr/>
          </a:p>
        </p:txBody>
      </p:sp>
      <p:sp>
        <p:nvSpPr>
          <p:cNvPr id="65" name="Google Shape;65;p35"/>
          <p:cNvSpPr txBox="1">
            <a:spLocks noGrp="1"/>
          </p:cNvSpPr>
          <p:nvPr>
            <p:ph type="subTitle" idx="8"/>
          </p:nvPr>
        </p:nvSpPr>
        <p:spPr>
          <a:xfrm>
            <a:off x="5422224" y="3199700"/>
            <a:ext cx="2967000" cy="4572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chemeClr val="dk1"/>
              </a:buClr>
              <a:buSzPts val="2400"/>
              <a:buFont typeface="Raleway"/>
              <a:buNone/>
              <a:defRPr sz="1800">
                <a:solidFill>
                  <a:schemeClr val="dk1"/>
                </a:solidFill>
                <a:latin typeface="Domine SemiBold"/>
                <a:ea typeface="Domine SemiBold"/>
                <a:cs typeface="Domine SemiBold"/>
                <a:sym typeface="Domine SemiBold"/>
              </a:defRPr>
            </a:lvl1pPr>
            <a:lvl2pPr lvl="1"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a:endParaRPr/>
          </a:p>
        </p:txBody>
      </p:sp>
      <p:pic>
        <p:nvPicPr>
          <p:cNvPr id="66" name="Google Shape;66;p35"/>
          <p:cNvPicPr preferRelativeResize="0"/>
          <p:nvPr/>
        </p:nvPicPr>
        <p:blipFill rotWithShape="1">
          <a:blip r:embed="rId2">
            <a:alphaModFix/>
          </a:blip>
          <a:srcRect/>
          <a:stretch/>
        </p:blipFill>
        <p:spPr>
          <a:xfrm rot="-6284976">
            <a:off x="-3706427" y="346475"/>
            <a:ext cx="4253251" cy="388620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67"/>
        <p:cNvGrpSpPr/>
        <p:nvPr/>
      </p:nvGrpSpPr>
      <p:grpSpPr>
        <a:xfrm>
          <a:off x="0" y="0"/>
          <a:ext cx="0" cy="0"/>
          <a:chOff x="0" y="0"/>
          <a:chExt cx="0" cy="0"/>
        </a:xfrm>
      </p:grpSpPr>
      <p:sp>
        <p:nvSpPr>
          <p:cNvPr id="68" name="Google Shape;68;p36"/>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sp>
        <p:nvSpPr>
          <p:cNvPr id="69" name="Google Shape;69;p36"/>
          <p:cNvSpPr txBox="1">
            <a:spLocks noGrp="1"/>
          </p:cNvSpPr>
          <p:nvPr>
            <p:ph type="subTitle" idx="1"/>
          </p:nvPr>
        </p:nvSpPr>
        <p:spPr>
          <a:xfrm>
            <a:off x="1108850" y="1793250"/>
            <a:ext cx="1997100" cy="1097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a:endParaRPr/>
          </a:p>
        </p:txBody>
      </p:sp>
      <p:sp>
        <p:nvSpPr>
          <p:cNvPr id="70" name="Google Shape;70;p36"/>
          <p:cNvSpPr txBox="1">
            <a:spLocks noGrp="1"/>
          </p:cNvSpPr>
          <p:nvPr>
            <p:ph type="subTitle" idx="2"/>
          </p:nvPr>
        </p:nvSpPr>
        <p:spPr>
          <a:xfrm>
            <a:off x="3767879" y="1793250"/>
            <a:ext cx="1997100" cy="1097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a:endParaRPr/>
          </a:p>
        </p:txBody>
      </p:sp>
      <p:sp>
        <p:nvSpPr>
          <p:cNvPr id="71" name="Google Shape;71;p36"/>
          <p:cNvSpPr txBox="1">
            <a:spLocks noGrp="1"/>
          </p:cNvSpPr>
          <p:nvPr>
            <p:ph type="subTitle" idx="3"/>
          </p:nvPr>
        </p:nvSpPr>
        <p:spPr>
          <a:xfrm>
            <a:off x="1108850" y="3511100"/>
            <a:ext cx="1997100" cy="1097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a:endParaRPr/>
          </a:p>
        </p:txBody>
      </p:sp>
      <p:sp>
        <p:nvSpPr>
          <p:cNvPr id="72" name="Google Shape;72;p36"/>
          <p:cNvSpPr txBox="1">
            <a:spLocks noGrp="1"/>
          </p:cNvSpPr>
          <p:nvPr>
            <p:ph type="subTitle" idx="4"/>
          </p:nvPr>
        </p:nvSpPr>
        <p:spPr>
          <a:xfrm>
            <a:off x="3767879" y="3511100"/>
            <a:ext cx="1997100" cy="1097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a:endParaRPr/>
          </a:p>
        </p:txBody>
      </p:sp>
      <p:sp>
        <p:nvSpPr>
          <p:cNvPr id="73" name="Google Shape;73;p36"/>
          <p:cNvSpPr txBox="1">
            <a:spLocks noGrp="1"/>
          </p:cNvSpPr>
          <p:nvPr>
            <p:ph type="subTitle" idx="5"/>
          </p:nvPr>
        </p:nvSpPr>
        <p:spPr>
          <a:xfrm>
            <a:off x="6426909" y="1793250"/>
            <a:ext cx="1997100" cy="1097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a:endParaRPr/>
          </a:p>
        </p:txBody>
      </p:sp>
      <p:sp>
        <p:nvSpPr>
          <p:cNvPr id="74" name="Google Shape;74;p36"/>
          <p:cNvSpPr txBox="1">
            <a:spLocks noGrp="1"/>
          </p:cNvSpPr>
          <p:nvPr>
            <p:ph type="subTitle" idx="6"/>
          </p:nvPr>
        </p:nvSpPr>
        <p:spPr>
          <a:xfrm>
            <a:off x="6426909" y="3511100"/>
            <a:ext cx="1997100" cy="1097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a:endParaRPr/>
          </a:p>
        </p:txBody>
      </p:sp>
      <p:sp>
        <p:nvSpPr>
          <p:cNvPr id="75" name="Google Shape;75;p36"/>
          <p:cNvSpPr txBox="1">
            <a:spLocks noGrp="1"/>
          </p:cNvSpPr>
          <p:nvPr>
            <p:ph type="subTitle" idx="7"/>
          </p:nvPr>
        </p:nvSpPr>
        <p:spPr>
          <a:xfrm>
            <a:off x="1108850" y="1506963"/>
            <a:ext cx="1997100" cy="36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Font typeface="Raleway"/>
              <a:buNone/>
              <a:defRPr sz="1800">
                <a:solidFill>
                  <a:schemeClr val="dk1"/>
                </a:solidFill>
                <a:latin typeface="Domine SemiBold"/>
                <a:ea typeface="Domine SemiBold"/>
                <a:cs typeface="Domine SemiBold"/>
                <a:sym typeface="Domine SemiBold"/>
              </a:defRPr>
            </a:lvl1pPr>
            <a:lvl2pPr lvl="1" algn="ctr">
              <a:lnSpc>
                <a:spcPct val="100000"/>
              </a:lnSpc>
              <a:spcBef>
                <a:spcPts val="0"/>
              </a:spcBef>
              <a:spcAft>
                <a:spcPts val="0"/>
              </a:spcAft>
              <a:buSzPts val="2400"/>
              <a:buFont typeface="Raleway"/>
              <a:buNone/>
              <a:defRPr sz="2400">
                <a:latin typeface="Raleway"/>
                <a:ea typeface="Raleway"/>
                <a:cs typeface="Raleway"/>
                <a:sym typeface="Raleway"/>
              </a:defRPr>
            </a:lvl2pPr>
            <a:lvl3pPr lvl="2" algn="ctr">
              <a:lnSpc>
                <a:spcPct val="100000"/>
              </a:lnSpc>
              <a:spcBef>
                <a:spcPts val="0"/>
              </a:spcBef>
              <a:spcAft>
                <a:spcPts val="0"/>
              </a:spcAft>
              <a:buSzPts val="2400"/>
              <a:buFont typeface="Raleway"/>
              <a:buNone/>
              <a:defRPr sz="2400">
                <a:latin typeface="Raleway"/>
                <a:ea typeface="Raleway"/>
                <a:cs typeface="Raleway"/>
                <a:sym typeface="Raleway"/>
              </a:defRPr>
            </a:lvl3pPr>
            <a:lvl4pPr lvl="3" algn="ctr">
              <a:lnSpc>
                <a:spcPct val="100000"/>
              </a:lnSpc>
              <a:spcBef>
                <a:spcPts val="0"/>
              </a:spcBef>
              <a:spcAft>
                <a:spcPts val="0"/>
              </a:spcAft>
              <a:buSzPts val="2400"/>
              <a:buFont typeface="Raleway"/>
              <a:buNone/>
              <a:defRPr sz="2400">
                <a:latin typeface="Raleway"/>
                <a:ea typeface="Raleway"/>
                <a:cs typeface="Raleway"/>
                <a:sym typeface="Raleway"/>
              </a:defRPr>
            </a:lvl4pPr>
            <a:lvl5pPr lvl="4" algn="ctr">
              <a:lnSpc>
                <a:spcPct val="100000"/>
              </a:lnSpc>
              <a:spcBef>
                <a:spcPts val="0"/>
              </a:spcBef>
              <a:spcAft>
                <a:spcPts val="0"/>
              </a:spcAft>
              <a:buSzPts val="2400"/>
              <a:buFont typeface="Raleway"/>
              <a:buNone/>
              <a:defRPr sz="2400">
                <a:latin typeface="Raleway"/>
                <a:ea typeface="Raleway"/>
                <a:cs typeface="Raleway"/>
                <a:sym typeface="Raleway"/>
              </a:defRPr>
            </a:lvl5pPr>
            <a:lvl6pPr lvl="5" algn="ctr">
              <a:lnSpc>
                <a:spcPct val="100000"/>
              </a:lnSpc>
              <a:spcBef>
                <a:spcPts val="0"/>
              </a:spcBef>
              <a:spcAft>
                <a:spcPts val="0"/>
              </a:spcAft>
              <a:buSzPts val="2400"/>
              <a:buFont typeface="Raleway"/>
              <a:buNone/>
              <a:defRPr sz="2400">
                <a:latin typeface="Raleway"/>
                <a:ea typeface="Raleway"/>
                <a:cs typeface="Raleway"/>
                <a:sym typeface="Raleway"/>
              </a:defRPr>
            </a:lvl6pPr>
            <a:lvl7pPr lvl="6" algn="ctr">
              <a:lnSpc>
                <a:spcPct val="100000"/>
              </a:lnSpc>
              <a:spcBef>
                <a:spcPts val="0"/>
              </a:spcBef>
              <a:spcAft>
                <a:spcPts val="0"/>
              </a:spcAft>
              <a:buSzPts val="2400"/>
              <a:buFont typeface="Raleway"/>
              <a:buNone/>
              <a:defRPr sz="2400">
                <a:latin typeface="Raleway"/>
                <a:ea typeface="Raleway"/>
                <a:cs typeface="Raleway"/>
                <a:sym typeface="Raleway"/>
              </a:defRPr>
            </a:lvl7pPr>
            <a:lvl8pPr lvl="7" algn="ctr">
              <a:lnSpc>
                <a:spcPct val="100000"/>
              </a:lnSpc>
              <a:spcBef>
                <a:spcPts val="0"/>
              </a:spcBef>
              <a:spcAft>
                <a:spcPts val="0"/>
              </a:spcAft>
              <a:buSzPts val="2400"/>
              <a:buFont typeface="Raleway"/>
              <a:buNone/>
              <a:defRPr sz="2400">
                <a:latin typeface="Raleway"/>
                <a:ea typeface="Raleway"/>
                <a:cs typeface="Raleway"/>
                <a:sym typeface="Raleway"/>
              </a:defRPr>
            </a:lvl8pPr>
            <a:lvl9pPr lvl="8" algn="ctr">
              <a:lnSpc>
                <a:spcPct val="100000"/>
              </a:lnSpc>
              <a:spcBef>
                <a:spcPts val="0"/>
              </a:spcBef>
              <a:spcAft>
                <a:spcPts val="0"/>
              </a:spcAft>
              <a:buSzPts val="2400"/>
              <a:buFont typeface="Raleway"/>
              <a:buNone/>
              <a:defRPr sz="2400">
                <a:latin typeface="Raleway"/>
                <a:ea typeface="Raleway"/>
                <a:cs typeface="Raleway"/>
                <a:sym typeface="Raleway"/>
              </a:defRPr>
            </a:lvl9pPr>
          </a:lstStyle>
          <a:p>
            <a:endParaRPr/>
          </a:p>
        </p:txBody>
      </p:sp>
      <p:sp>
        <p:nvSpPr>
          <p:cNvPr id="76" name="Google Shape;76;p36"/>
          <p:cNvSpPr txBox="1">
            <a:spLocks noGrp="1"/>
          </p:cNvSpPr>
          <p:nvPr>
            <p:ph type="subTitle" idx="8"/>
          </p:nvPr>
        </p:nvSpPr>
        <p:spPr>
          <a:xfrm>
            <a:off x="3767879" y="1506963"/>
            <a:ext cx="1997100" cy="36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Font typeface="Raleway"/>
              <a:buNone/>
              <a:defRPr sz="1800">
                <a:solidFill>
                  <a:schemeClr val="dk1"/>
                </a:solidFill>
                <a:latin typeface="Domine SemiBold"/>
                <a:ea typeface="Domine SemiBold"/>
                <a:cs typeface="Domine SemiBold"/>
                <a:sym typeface="Domine SemiBold"/>
              </a:defRPr>
            </a:lvl1pPr>
            <a:lvl2pPr lvl="1" algn="ctr">
              <a:lnSpc>
                <a:spcPct val="100000"/>
              </a:lnSpc>
              <a:spcBef>
                <a:spcPts val="0"/>
              </a:spcBef>
              <a:spcAft>
                <a:spcPts val="0"/>
              </a:spcAft>
              <a:buSzPts val="2400"/>
              <a:buFont typeface="Raleway"/>
              <a:buNone/>
              <a:defRPr sz="2400">
                <a:latin typeface="Raleway"/>
                <a:ea typeface="Raleway"/>
                <a:cs typeface="Raleway"/>
                <a:sym typeface="Raleway"/>
              </a:defRPr>
            </a:lvl2pPr>
            <a:lvl3pPr lvl="2" algn="ctr">
              <a:lnSpc>
                <a:spcPct val="100000"/>
              </a:lnSpc>
              <a:spcBef>
                <a:spcPts val="0"/>
              </a:spcBef>
              <a:spcAft>
                <a:spcPts val="0"/>
              </a:spcAft>
              <a:buSzPts val="2400"/>
              <a:buFont typeface="Raleway"/>
              <a:buNone/>
              <a:defRPr sz="2400">
                <a:latin typeface="Raleway"/>
                <a:ea typeface="Raleway"/>
                <a:cs typeface="Raleway"/>
                <a:sym typeface="Raleway"/>
              </a:defRPr>
            </a:lvl3pPr>
            <a:lvl4pPr lvl="3" algn="ctr">
              <a:lnSpc>
                <a:spcPct val="100000"/>
              </a:lnSpc>
              <a:spcBef>
                <a:spcPts val="0"/>
              </a:spcBef>
              <a:spcAft>
                <a:spcPts val="0"/>
              </a:spcAft>
              <a:buSzPts val="2400"/>
              <a:buFont typeface="Raleway"/>
              <a:buNone/>
              <a:defRPr sz="2400">
                <a:latin typeface="Raleway"/>
                <a:ea typeface="Raleway"/>
                <a:cs typeface="Raleway"/>
                <a:sym typeface="Raleway"/>
              </a:defRPr>
            </a:lvl4pPr>
            <a:lvl5pPr lvl="4" algn="ctr">
              <a:lnSpc>
                <a:spcPct val="100000"/>
              </a:lnSpc>
              <a:spcBef>
                <a:spcPts val="0"/>
              </a:spcBef>
              <a:spcAft>
                <a:spcPts val="0"/>
              </a:spcAft>
              <a:buSzPts val="2400"/>
              <a:buFont typeface="Raleway"/>
              <a:buNone/>
              <a:defRPr sz="2400">
                <a:latin typeface="Raleway"/>
                <a:ea typeface="Raleway"/>
                <a:cs typeface="Raleway"/>
                <a:sym typeface="Raleway"/>
              </a:defRPr>
            </a:lvl5pPr>
            <a:lvl6pPr lvl="5" algn="ctr">
              <a:lnSpc>
                <a:spcPct val="100000"/>
              </a:lnSpc>
              <a:spcBef>
                <a:spcPts val="0"/>
              </a:spcBef>
              <a:spcAft>
                <a:spcPts val="0"/>
              </a:spcAft>
              <a:buSzPts val="2400"/>
              <a:buFont typeface="Raleway"/>
              <a:buNone/>
              <a:defRPr sz="2400">
                <a:latin typeface="Raleway"/>
                <a:ea typeface="Raleway"/>
                <a:cs typeface="Raleway"/>
                <a:sym typeface="Raleway"/>
              </a:defRPr>
            </a:lvl6pPr>
            <a:lvl7pPr lvl="6" algn="ctr">
              <a:lnSpc>
                <a:spcPct val="100000"/>
              </a:lnSpc>
              <a:spcBef>
                <a:spcPts val="0"/>
              </a:spcBef>
              <a:spcAft>
                <a:spcPts val="0"/>
              </a:spcAft>
              <a:buSzPts val="2400"/>
              <a:buFont typeface="Raleway"/>
              <a:buNone/>
              <a:defRPr sz="2400">
                <a:latin typeface="Raleway"/>
                <a:ea typeface="Raleway"/>
                <a:cs typeface="Raleway"/>
                <a:sym typeface="Raleway"/>
              </a:defRPr>
            </a:lvl7pPr>
            <a:lvl8pPr lvl="7" algn="ctr">
              <a:lnSpc>
                <a:spcPct val="100000"/>
              </a:lnSpc>
              <a:spcBef>
                <a:spcPts val="0"/>
              </a:spcBef>
              <a:spcAft>
                <a:spcPts val="0"/>
              </a:spcAft>
              <a:buSzPts val="2400"/>
              <a:buFont typeface="Raleway"/>
              <a:buNone/>
              <a:defRPr sz="2400">
                <a:latin typeface="Raleway"/>
                <a:ea typeface="Raleway"/>
                <a:cs typeface="Raleway"/>
                <a:sym typeface="Raleway"/>
              </a:defRPr>
            </a:lvl8pPr>
            <a:lvl9pPr lvl="8" algn="ctr">
              <a:lnSpc>
                <a:spcPct val="100000"/>
              </a:lnSpc>
              <a:spcBef>
                <a:spcPts val="0"/>
              </a:spcBef>
              <a:spcAft>
                <a:spcPts val="0"/>
              </a:spcAft>
              <a:buSzPts val="2400"/>
              <a:buFont typeface="Raleway"/>
              <a:buNone/>
              <a:defRPr sz="2400">
                <a:latin typeface="Raleway"/>
                <a:ea typeface="Raleway"/>
                <a:cs typeface="Raleway"/>
                <a:sym typeface="Raleway"/>
              </a:defRPr>
            </a:lvl9pPr>
          </a:lstStyle>
          <a:p>
            <a:endParaRPr/>
          </a:p>
        </p:txBody>
      </p:sp>
      <p:sp>
        <p:nvSpPr>
          <p:cNvPr id="77" name="Google Shape;77;p36"/>
          <p:cNvSpPr txBox="1">
            <a:spLocks noGrp="1"/>
          </p:cNvSpPr>
          <p:nvPr>
            <p:ph type="subTitle" idx="9"/>
          </p:nvPr>
        </p:nvSpPr>
        <p:spPr>
          <a:xfrm>
            <a:off x="6426909" y="1506963"/>
            <a:ext cx="1997100" cy="36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Font typeface="Raleway"/>
              <a:buNone/>
              <a:defRPr sz="1800">
                <a:solidFill>
                  <a:schemeClr val="dk1"/>
                </a:solidFill>
                <a:latin typeface="Domine SemiBold"/>
                <a:ea typeface="Domine SemiBold"/>
                <a:cs typeface="Domine SemiBold"/>
                <a:sym typeface="Domine SemiBold"/>
              </a:defRPr>
            </a:lvl1pPr>
            <a:lvl2pPr lvl="1" algn="ctr">
              <a:lnSpc>
                <a:spcPct val="100000"/>
              </a:lnSpc>
              <a:spcBef>
                <a:spcPts val="0"/>
              </a:spcBef>
              <a:spcAft>
                <a:spcPts val="0"/>
              </a:spcAft>
              <a:buSzPts val="2400"/>
              <a:buFont typeface="Raleway"/>
              <a:buNone/>
              <a:defRPr sz="2400">
                <a:latin typeface="Raleway"/>
                <a:ea typeface="Raleway"/>
                <a:cs typeface="Raleway"/>
                <a:sym typeface="Raleway"/>
              </a:defRPr>
            </a:lvl2pPr>
            <a:lvl3pPr lvl="2" algn="ctr">
              <a:lnSpc>
                <a:spcPct val="100000"/>
              </a:lnSpc>
              <a:spcBef>
                <a:spcPts val="0"/>
              </a:spcBef>
              <a:spcAft>
                <a:spcPts val="0"/>
              </a:spcAft>
              <a:buSzPts val="2400"/>
              <a:buFont typeface="Raleway"/>
              <a:buNone/>
              <a:defRPr sz="2400">
                <a:latin typeface="Raleway"/>
                <a:ea typeface="Raleway"/>
                <a:cs typeface="Raleway"/>
                <a:sym typeface="Raleway"/>
              </a:defRPr>
            </a:lvl3pPr>
            <a:lvl4pPr lvl="3" algn="ctr">
              <a:lnSpc>
                <a:spcPct val="100000"/>
              </a:lnSpc>
              <a:spcBef>
                <a:spcPts val="0"/>
              </a:spcBef>
              <a:spcAft>
                <a:spcPts val="0"/>
              </a:spcAft>
              <a:buSzPts val="2400"/>
              <a:buFont typeface="Raleway"/>
              <a:buNone/>
              <a:defRPr sz="2400">
                <a:latin typeface="Raleway"/>
                <a:ea typeface="Raleway"/>
                <a:cs typeface="Raleway"/>
                <a:sym typeface="Raleway"/>
              </a:defRPr>
            </a:lvl4pPr>
            <a:lvl5pPr lvl="4" algn="ctr">
              <a:lnSpc>
                <a:spcPct val="100000"/>
              </a:lnSpc>
              <a:spcBef>
                <a:spcPts val="0"/>
              </a:spcBef>
              <a:spcAft>
                <a:spcPts val="0"/>
              </a:spcAft>
              <a:buSzPts val="2400"/>
              <a:buFont typeface="Raleway"/>
              <a:buNone/>
              <a:defRPr sz="2400">
                <a:latin typeface="Raleway"/>
                <a:ea typeface="Raleway"/>
                <a:cs typeface="Raleway"/>
                <a:sym typeface="Raleway"/>
              </a:defRPr>
            </a:lvl5pPr>
            <a:lvl6pPr lvl="5" algn="ctr">
              <a:lnSpc>
                <a:spcPct val="100000"/>
              </a:lnSpc>
              <a:spcBef>
                <a:spcPts val="0"/>
              </a:spcBef>
              <a:spcAft>
                <a:spcPts val="0"/>
              </a:spcAft>
              <a:buSzPts val="2400"/>
              <a:buFont typeface="Raleway"/>
              <a:buNone/>
              <a:defRPr sz="2400">
                <a:latin typeface="Raleway"/>
                <a:ea typeface="Raleway"/>
                <a:cs typeface="Raleway"/>
                <a:sym typeface="Raleway"/>
              </a:defRPr>
            </a:lvl6pPr>
            <a:lvl7pPr lvl="6" algn="ctr">
              <a:lnSpc>
                <a:spcPct val="100000"/>
              </a:lnSpc>
              <a:spcBef>
                <a:spcPts val="0"/>
              </a:spcBef>
              <a:spcAft>
                <a:spcPts val="0"/>
              </a:spcAft>
              <a:buSzPts val="2400"/>
              <a:buFont typeface="Raleway"/>
              <a:buNone/>
              <a:defRPr sz="2400">
                <a:latin typeface="Raleway"/>
                <a:ea typeface="Raleway"/>
                <a:cs typeface="Raleway"/>
                <a:sym typeface="Raleway"/>
              </a:defRPr>
            </a:lvl7pPr>
            <a:lvl8pPr lvl="7" algn="ctr">
              <a:lnSpc>
                <a:spcPct val="100000"/>
              </a:lnSpc>
              <a:spcBef>
                <a:spcPts val="0"/>
              </a:spcBef>
              <a:spcAft>
                <a:spcPts val="0"/>
              </a:spcAft>
              <a:buSzPts val="2400"/>
              <a:buFont typeface="Raleway"/>
              <a:buNone/>
              <a:defRPr sz="2400">
                <a:latin typeface="Raleway"/>
                <a:ea typeface="Raleway"/>
                <a:cs typeface="Raleway"/>
                <a:sym typeface="Raleway"/>
              </a:defRPr>
            </a:lvl8pPr>
            <a:lvl9pPr lvl="8" algn="ctr">
              <a:lnSpc>
                <a:spcPct val="100000"/>
              </a:lnSpc>
              <a:spcBef>
                <a:spcPts val="0"/>
              </a:spcBef>
              <a:spcAft>
                <a:spcPts val="0"/>
              </a:spcAft>
              <a:buSzPts val="2400"/>
              <a:buFont typeface="Raleway"/>
              <a:buNone/>
              <a:defRPr sz="2400">
                <a:latin typeface="Raleway"/>
                <a:ea typeface="Raleway"/>
                <a:cs typeface="Raleway"/>
                <a:sym typeface="Raleway"/>
              </a:defRPr>
            </a:lvl9pPr>
          </a:lstStyle>
          <a:p>
            <a:endParaRPr/>
          </a:p>
        </p:txBody>
      </p:sp>
      <p:sp>
        <p:nvSpPr>
          <p:cNvPr id="78" name="Google Shape;78;p36"/>
          <p:cNvSpPr txBox="1">
            <a:spLocks noGrp="1"/>
          </p:cNvSpPr>
          <p:nvPr>
            <p:ph type="subTitle" idx="13"/>
          </p:nvPr>
        </p:nvSpPr>
        <p:spPr>
          <a:xfrm>
            <a:off x="1108850" y="3221600"/>
            <a:ext cx="1997100" cy="36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Font typeface="Raleway"/>
              <a:buNone/>
              <a:defRPr sz="1800">
                <a:solidFill>
                  <a:schemeClr val="dk1"/>
                </a:solidFill>
                <a:latin typeface="Domine SemiBold"/>
                <a:ea typeface="Domine SemiBold"/>
                <a:cs typeface="Domine SemiBold"/>
                <a:sym typeface="Domine SemiBold"/>
              </a:defRPr>
            </a:lvl1pPr>
            <a:lvl2pPr lvl="1" algn="ctr">
              <a:lnSpc>
                <a:spcPct val="100000"/>
              </a:lnSpc>
              <a:spcBef>
                <a:spcPts val="0"/>
              </a:spcBef>
              <a:spcAft>
                <a:spcPts val="0"/>
              </a:spcAft>
              <a:buSzPts val="2400"/>
              <a:buFont typeface="Raleway"/>
              <a:buNone/>
              <a:defRPr sz="2400">
                <a:latin typeface="Raleway"/>
                <a:ea typeface="Raleway"/>
                <a:cs typeface="Raleway"/>
                <a:sym typeface="Raleway"/>
              </a:defRPr>
            </a:lvl2pPr>
            <a:lvl3pPr lvl="2" algn="ctr">
              <a:lnSpc>
                <a:spcPct val="100000"/>
              </a:lnSpc>
              <a:spcBef>
                <a:spcPts val="0"/>
              </a:spcBef>
              <a:spcAft>
                <a:spcPts val="0"/>
              </a:spcAft>
              <a:buSzPts val="2400"/>
              <a:buFont typeface="Raleway"/>
              <a:buNone/>
              <a:defRPr sz="2400">
                <a:latin typeface="Raleway"/>
                <a:ea typeface="Raleway"/>
                <a:cs typeface="Raleway"/>
                <a:sym typeface="Raleway"/>
              </a:defRPr>
            </a:lvl3pPr>
            <a:lvl4pPr lvl="3" algn="ctr">
              <a:lnSpc>
                <a:spcPct val="100000"/>
              </a:lnSpc>
              <a:spcBef>
                <a:spcPts val="0"/>
              </a:spcBef>
              <a:spcAft>
                <a:spcPts val="0"/>
              </a:spcAft>
              <a:buSzPts val="2400"/>
              <a:buFont typeface="Raleway"/>
              <a:buNone/>
              <a:defRPr sz="2400">
                <a:latin typeface="Raleway"/>
                <a:ea typeface="Raleway"/>
                <a:cs typeface="Raleway"/>
                <a:sym typeface="Raleway"/>
              </a:defRPr>
            </a:lvl4pPr>
            <a:lvl5pPr lvl="4" algn="ctr">
              <a:lnSpc>
                <a:spcPct val="100000"/>
              </a:lnSpc>
              <a:spcBef>
                <a:spcPts val="0"/>
              </a:spcBef>
              <a:spcAft>
                <a:spcPts val="0"/>
              </a:spcAft>
              <a:buSzPts val="2400"/>
              <a:buFont typeface="Raleway"/>
              <a:buNone/>
              <a:defRPr sz="2400">
                <a:latin typeface="Raleway"/>
                <a:ea typeface="Raleway"/>
                <a:cs typeface="Raleway"/>
                <a:sym typeface="Raleway"/>
              </a:defRPr>
            </a:lvl5pPr>
            <a:lvl6pPr lvl="5" algn="ctr">
              <a:lnSpc>
                <a:spcPct val="100000"/>
              </a:lnSpc>
              <a:spcBef>
                <a:spcPts val="0"/>
              </a:spcBef>
              <a:spcAft>
                <a:spcPts val="0"/>
              </a:spcAft>
              <a:buSzPts val="2400"/>
              <a:buFont typeface="Raleway"/>
              <a:buNone/>
              <a:defRPr sz="2400">
                <a:latin typeface="Raleway"/>
                <a:ea typeface="Raleway"/>
                <a:cs typeface="Raleway"/>
                <a:sym typeface="Raleway"/>
              </a:defRPr>
            </a:lvl6pPr>
            <a:lvl7pPr lvl="6" algn="ctr">
              <a:lnSpc>
                <a:spcPct val="100000"/>
              </a:lnSpc>
              <a:spcBef>
                <a:spcPts val="0"/>
              </a:spcBef>
              <a:spcAft>
                <a:spcPts val="0"/>
              </a:spcAft>
              <a:buSzPts val="2400"/>
              <a:buFont typeface="Raleway"/>
              <a:buNone/>
              <a:defRPr sz="2400">
                <a:latin typeface="Raleway"/>
                <a:ea typeface="Raleway"/>
                <a:cs typeface="Raleway"/>
                <a:sym typeface="Raleway"/>
              </a:defRPr>
            </a:lvl7pPr>
            <a:lvl8pPr lvl="7" algn="ctr">
              <a:lnSpc>
                <a:spcPct val="100000"/>
              </a:lnSpc>
              <a:spcBef>
                <a:spcPts val="0"/>
              </a:spcBef>
              <a:spcAft>
                <a:spcPts val="0"/>
              </a:spcAft>
              <a:buSzPts val="2400"/>
              <a:buFont typeface="Raleway"/>
              <a:buNone/>
              <a:defRPr sz="2400">
                <a:latin typeface="Raleway"/>
                <a:ea typeface="Raleway"/>
                <a:cs typeface="Raleway"/>
                <a:sym typeface="Raleway"/>
              </a:defRPr>
            </a:lvl8pPr>
            <a:lvl9pPr lvl="8" algn="ctr">
              <a:lnSpc>
                <a:spcPct val="100000"/>
              </a:lnSpc>
              <a:spcBef>
                <a:spcPts val="0"/>
              </a:spcBef>
              <a:spcAft>
                <a:spcPts val="0"/>
              </a:spcAft>
              <a:buSzPts val="2400"/>
              <a:buFont typeface="Raleway"/>
              <a:buNone/>
              <a:defRPr sz="2400">
                <a:latin typeface="Raleway"/>
                <a:ea typeface="Raleway"/>
                <a:cs typeface="Raleway"/>
                <a:sym typeface="Raleway"/>
              </a:defRPr>
            </a:lvl9pPr>
          </a:lstStyle>
          <a:p>
            <a:endParaRPr/>
          </a:p>
        </p:txBody>
      </p:sp>
      <p:sp>
        <p:nvSpPr>
          <p:cNvPr id="79" name="Google Shape;79;p36"/>
          <p:cNvSpPr txBox="1">
            <a:spLocks noGrp="1"/>
          </p:cNvSpPr>
          <p:nvPr>
            <p:ph type="subTitle" idx="14"/>
          </p:nvPr>
        </p:nvSpPr>
        <p:spPr>
          <a:xfrm>
            <a:off x="3767879" y="3221600"/>
            <a:ext cx="1997100" cy="36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Font typeface="Raleway"/>
              <a:buNone/>
              <a:defRPr sz="1800">
                <a:solidFill>
                  <a:schemeClr val="dk1"/>
                </a:solidFill>
                <a:latin typeface="Domine SemiBold"/>
                <a:ea typeface="Domine SemiBold"/>
                <a:cs typeface="Domine SemiBold"/>
                <a:sym typeface="Domine SemiBold"/>
              </a:defRPr>
            </a:lvl1pPr>
            <a:lvl2pPr lvl="1" algn="ctr">
              <a:lnSpc>
                <a:spcPct val="100000"/>
              </a:lnSpc>
              <a:spcBef>
                <a:spcPts val="0"/>
              </a:spcBef>
              <a:spcAft>
                <a:spcPts val="0"/>
              </a:spcAft>
              <a:buSzPts val="2400"/>
              <a:buFont typeface="Raleway"/>
              <a:buNone/>
              <a:defRPr sz="2400">
                <a:latin typeface="Raleway"/>
                <a:ea typeface="Raleway"/>
                <a:cs typeface="Raleway"/>
                <a:sym typeface="Raleway"/>
              </a:defRPr>
            </a:lvl2pPr>
            <a:lvl3pPr lvl="2" algn="ctr">
              <a:lnSpc>
                <a:spcPct val="100000"/>
              </a:lnSpc>
              <a:spcBef>
                <a:spcPts val="0"/>
              </a:spcBef>
              <a:spcAft>
                <a:spcPts val="0"/>
              </a:spcAft>
              <a:buSzPts val="2400"/>
              <a:buFont typeface="Raleway"/>
              <a:buNone/>
              <a:defRPr sz="2400">
                <a:latin typeface="Raleway"/>
                <a:ea typeface="Raleway"/>
                <a:cs typeface="Raleway"/>
                <a:sym typeface="Raleway"/>
              </a:defRPr>
            </a:lvl3pPr>
            <a:lvl4pPr lvl="3" algn="ctr">
              <a:lnSpc>
                <a:spcPct val="100000"/>
              </a:lnSpc>
              <a:spcBef>
                <a:spcPts val="0"/>
              </a:spcBef>
              <a:spcAft>
                <a:spcPts val="0"/>
              </a:spcAft>
              <a:buSzPts val="2400"/>
              <a:buFont typeface="Raleway"/>
              <a:buNone/>
              <a:defRPr sz="2400">
                <a:latin typeface="Raleway"/>
                <a:ea typeface="Raleway"/>
                <a:cs typeface="Raleway"/>
                <a:sym typeface="Raleway"/>
              </a:defRPr>
            </a:lvl4pPr>
            <a:lvl5pPr lvl="4" algn="ctr">
              <a:lnSpc>
                <a:spcPct val="100000"/>
              </a:lnSpc>
              <a:spcBef>
                <a:spcPts val="0"/>
              </a:spcBef>
              <a:spcAft>
                <a:spcPts val="0"/>
              </a:spcAft>
              <a:buSzPts val="2400"/>
              <a:buFont typeface="Raleway"/>
              <a:buNone/>
              <a:defRPr sz="2400">
                <a:latin typeface="Raleway"/>
                <a:ea typeface="Raleway"/>
                <a:cs typeface="Raleway"/>
                <a:sym typeface="Raleway"/>
              </a:defRPr>
            </a:lvl5pPr>
            <a:lvl6pPr lvl="5" algn="ctr">
              <a:lnSpc>
                <a:spcPct val="100000"/>
              </a:lnSpc>
              <a:spcBef>
                <a:spcPts val="0"/>
              </a:spcBef>
              <a:spcAft>
                <a:spcPts val="0"/>
              </a:spcAft>
              <a:buSzPts val="2400"/>
              <a:buFont typeface="Raleway"/>
              <a:buNone/>
              <a:defRPr sz="2400">
                <a:latin typeface="Raleway"/>
                <a:ea typeface="Raleway"/>
                <a:cs typeface="Raleway"/>
                <a:sym typeface="Raleway"/>
              </a:defRPr>
            </a:lvl6pPr>
            <a:lvl7pPr lvl="6" algn="ctr">
              <a:lnSpc>
                <a:spcPct val="100000"/>
              </a:lnSpc>
              <a:spcBef>
                <a:spcPts val="0"/>
              </a:spcBef>
              <a:spcAft>
                <a:spcPts val="0"/>
              </a:spcAft>
              <a:buSzPts val="2400"/>
              <a:buFont typeface="Raleway"/>
              <a:buNone/>
              <a:defRPr sz="2400">
                <a:latin typeface="Raleway"/>
                <a:ea typeface="Raleway"/>
                <a:cs typeface="Raleway"/>
                <a:sym typeface="Raleway"/>
              </a:defRPr>
            </a:lvl7pPr>
            <a:lvl8pPr lvl="7" algn="ctr">
              <a:lnSpc>
                <a:spcPct val="100000"/>
              </a:lnSpc>
              <a:spcBef>
                <a:spcPts val="0"/>
              </a:spcBef>
              <a:spcAft>
                <a:spcPts val="0"/>
              </a:spcAft>
              <a:buSzPts val="2400"/>
              <a:buFont typeface="Raleway"/>
              <a:buNone/>
              <a:defRPr sz="2400">
                <a:latin typeface="Raleway"/>
                <a:ea typeface="Raleway"/>
                <a:cs typeface="Raleway"/>
                <a:sym typeface="Raleway"/>
              </a:defRPr>
            </a:lvl8pPr>
            <a:lvl9pPr lvl="8" algn="ctr">
              <a:lnSpc>
                <a:spcPct val="100000"/>
              </a:lnSpc>
              <a:spcBef>
                <a:spcPts val="0"/>
              </a:spcBef>
              <a:spcAft>
                <a:spcPts val="0"/>
              </a:spcAft>
              <a:buSzPts val="2400"/>
              <a:buFont typeface="Raleway"/>
              <a:buNone/>
              <a:defRPr sz="2400">
                <a:latin typeface="Raleway"/>
                <a:ea typeface="Raleway"/>
                <a:cs typeface="Raleway"/>
                <a:sym typeface="Raleway"/>
              </a:defRPr>
            </a:lvl9pPr>
          </a:lstStyle>
          <a:p>
            <a:endParaRPr/>
          </a:p>
        </p:txBody>
      </p:sp>
      <p:sp>
        <p:nvSpPr>
          <p:cNvPr id="80" name="Google Shape;80;p36"/>
          <p:cNvSpPr txBox="1">
            <a:spLocks noGrp="1"/>
          </p:cNvSpPr>
          <p:nvPr>
            <p:ph type="subTitle" idx="15"/>
          </p:nvPr>
        </p:nvSpPr>
        <p:spPr>
          <a:xfrm>
            <a:off x="6426909" y="3221600"/>
            <a:ext cx="1997100" cy="36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Font typeface="Raleway"/>
              <a:buNone/>
              <a:defRPr sz="1800">
                <a:solidFill>
                  <a:schemeClr val="dk1"/>
                </a:solidFill>
                <a:latin typeface="Domine SemiBold"/>
                <a:ea typeface="Domine SemiBold"/>
                <a:cs typeface="Domine SemiBold"/>
                <a:sym typeface="Domine SemiBold"/>
              </a:defRPr>
            </a:lvl1pPr>
            <a:lvl2pPr lvl="1" algn="ctr">
              <a:lnSpc>
                <a:spcPct val="100000"/>
              </a:lnSpc>
              <a:spcBef>
                <a:spcPts val="0"/>
              </a:spcBef>
              <a:spcAft>
                <a:spcPts val="0"/>
              </a:spcAft>
              <a:buSzPts val="2400"/>
              <a:buFont typeface="Raleway"/>
              <a:buNone/>
              <a:defRPr sz="2400">
                <a:latin typeface="Raleway"/>
                <a:ea typeface="Raleway"/>
                <a:cs typeface="Raleway"/>
                <a:sym typeface="Raleway"/>
              </a:defRPr>
            </a:lvl2pPr>
            <a:lvl3pPr lvl="2" algn="ctr">
              <a:lnSpc>
                <a:spcPct val="100000"/>
              </a:lnSpc>
              <a:spcBef>
                <a:spcPts val="0"/>
              </a:spcBef>
              <a:spcAft>
                <a:spcPts val="0"/>
              </a:spcAft>
              <a:buSzPts val="2400"/>
              <a:buFont typeface="Raleway"/>
              <a:buNone/>
              <a:defRPr sz="2400">
                <a:latin typeface="Raleway"/>
                <a:ea typeface="Raleway"/>
                <a:cs typeface="Raleway"/>
                <a:sym typeface="Raleway"/>
              </a:defRPr>
            </a:lvl3pPr>
            <a:lvl4pPr lvl="3" algn="ctr">
              <a:lnSpc>
                <a:spcPct val="100000"/>
              </a:lnSpc>
              <a:spcBef>
                <a:spcPts val="0"/>
              </a:spcBef>
              <a:spcAft>
                <a:spcPts val="0"/>
              </a:spcAft>
              <a:buSzPts val="2400"/>
              <a:buFont typeface="Raleway"/>
              <a:buNone/>
              <a:defRPr sz="2400">
                <a:latin typeface="Raleway"/>
                <a:ea typeface="Raleway"/>
                <a:cs typeface="Raleway"/>
                <a:sym typeface="Raleway"/>
              </a:defRPr>
            </a:lvl4pPr>
            <a:lvl5pPr lvl="4" algn="ctr">
              <a:lnSpc>
                <a:spcPct val="100000"/>
              </a:lnSpc>
              <a:spcBef>
                <a:spcPts val="0"/>
              </a:spcBef>
              <a:spcAft>
                <a:spcPts val="0"/>
              </a:spcAft>
              <a:buSzPts val="2400"/>
              <a:buFont typeface="Raleway"/>
              <a:buNone/>
              <a:defRPr sz="2400">
                <a:latin typeface="Raleway"/>
                <a:ea typeface="Raleway"/>
                <a:cs typeface="Raleway"/>
                <a:sym typeface="Raleway"/>
              </a:defRPr>
            </a:lvl5pPr>
            <a:lvl6pPr lvl="5" algn="ctr">
              <a:lnSpc>
                <a:spcPct val="100000"/>
              </a:lnSpc>
              <a:spcBef>
                <a:spcPts val="0"/>
              </a:spcBef>
              <a:spcAft>
                <a:spcPts val="0"/>
              </a:spcAft>
              <a:buSzPts val="2400"/>
              <a:buFont typeface="Raleway"/>
              <a:buNone/>
              <a:defRPr sz="2400">
                <a:latin typeface="Raleway"/>
                <a:ea typeface="Raleway"/>
                <a:cs typeface="Raleway"/>
                <a:sym typeface="Raleway"/>
              </a:defRPr>
            </a:lvl6pPr>
            <a:lvl7pPr lvl="6" algn="ctr">
              <a:lnSpc>
                <a:spcPct val="100000"/>
              </a:lnSpc>
              <a:spcBef>
                <a:spcPts val="0"/>
              </a:spcBef>
              <a:spcAft>
                <a:spcPts val="0"/>
              </a:spcAft>
              <a:buSzPts val="2400"/>
              <a:buFont typeface="Raleway"/>
              <a:buNone/>
              <a:defRPr sz="2400">
                <a:latin typeface="Raleway"/>
                <a:ea typeface="Raleway"/>
                <a:cs typeface="Raleway"/>
                <a:sym typeface="Raleway"/>
              </a:defRPr>
            </a:lvl7pPr>
            <a:lvl8pPr lvl="7" algn="ctr">
              <a:lnSpc>
                <a:spcPct val="100000"/>
              </a:lnSpc>
              <a:spcBef>
                <a:spcPts val="0"/>
              </a:spcBef>
              <a:spcAft>
                <a:spcPts val="0"/>
              </a:spcAft>
              <a:buSzPts val="2400"/>
              <a:buFont typeface="Raleway"/>
              <a:buNone/>
              <a:defRPr sz="2400">
                <a:latin typeface="Raleway"/>
                <a:ea typeface="Raleway"/>
                <a:cs typeface="Raleway"/>
                <a:sym typeface="Raleway"/>
              </a:defRPr>
            </a:lvl8pPr>
            <a:lvl9pPr lvl="8" algn="ctr">
              <a:lnSpc>
                <a:spcPct val="100000"/>
              </a:lnSpc>
              <a:spcBef>
                <a:spcPts val="0"/>
              </a:spcBef>
              <a:spcAft>
                <a:spcPts val="0"/>
              </a:spcAft>
              <a:buSzPts val="2400"/>
              <a:buFont typeface="Raleway"/>
              <a:buNone/>
              <a:defRPr sz="2400">
                <a:latin typeface="Raleway"/>
                <a:ea typeface="Raleway"/>
                <a:cs typeface="Raleway"/>
                <a:sym typeface="Raleway"/>
              </a:defRPr>
            </a:lvl9pPr>
          </a:lstStyle>
          <a:p>
            <a:endParaRPr/>
          </a:p>
        </p:txBody>
      </p:sp>
      <p:pic>
        <p:nvPicPr>
          <p:cNvPr id="81" name="Google Shape;81;p36"/>
          <p:cNvPicPr preferRelativeResize="0"/>
          <p:nvPr/>
        </p:nvPicPr>
        <p:blipFill rotWithShape="1">
          <a:blip r:embed="rId2">
            <a:alphaModFix/>
          </a:blip>
          <a:srcRect/>
          <a:stretch/>
        </p:blipFill>
        <p:spPr>
          <a:xfrm rot="-8100002">
            <a:off x="7365498" y="-2424275"/>
            <a:ext cx="4253251" cy="3886199"/>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Numbers and text">
  <p:cSld name="BLANK_1_1_1_1_1_1">
    <p:spTree>
      <p:nvGrpSpPr>
        <p:cNvPr id="1" name="Shape 82"/>
        <p:cNvGrpSpPr/>
        <p:nvPr/>
      </p:nvGrpSpPr>
      <p:grpSpPr>
        <a:xfrm>
          <a:off x="0" y="0"/>
          <a:ext cx="0" cy="0"/>
          <a:chOff x="0" y="0"/>
          <a:chExt cx="0" cy="0"/>
        </a:xfrm>
      </p:grpSpPr>
      <p:sp>
        <p:nvSpPr>
          <p:cNvPr id="83" name="Google Shape;83;p37"/>
          <p:cNvSpPr txBox="1">
            <a:spLocks noGrp="1"/>
          </p:cNvSpPr>
          <p:nvPr>
            <p:ph type="title"/>
          </p:nvPr>
        </p:nvSpPr>
        <p:spPr>
          <a:xfrm>
            <a:off x="2817856" y="2042538"/>
            <a:ext cx="3492600" cy="7689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lt1"/>
              </a:buClr>
              <a:buSzPts val="6000"/>
              <a:buNone/>
              <a:defRPr sz="4500">
                <a:solidFill>
                  <a:schemeClr val="dk2"/>
                </a:solidFill>
              </a:defRPr>
            </a:lvl1pPr>
            <a:lvl2pPr lvl="1" algn="ctr">
              <a:lnSpc>
                <a:spcPct val="100000"/>
              </a:lnSpc>
              <a:spcBef>
                <a:spcPts val="0"/>
              </a:spcBef>
              <a:spcAft>
                <a:spcPts val="0"/>
              </a:spcAft>
              <a:buClr>
                <a:schemeClr val="lt1"/>
              </a:buClr>
              <a:buSzPts val="6000"/>
              <a:buNone/>
              <a:defRPr sz="6000">
                <a:solidFill>
                  <a:schemeClr val="lt1"/>
                </a:solidFill>
              </a:defRPr>
            </a:lvl2pPr>
            <a:lvl3pPr lvl="2" algn="ctr">
              <a:lnSpc>
                <a:spcPct val="100000"/>
              </a:lnSpc>
              <a:spcBef>
                <a:spcPts val="0"/>
              </a:spcBef>
              <a:spcAft>
                <a:spcPts val="0"/>
              </a:spcAft>
              <a:buClr>
                <a:schemeClr val="lt1"/>
              </a:buClr>
              <a:buSzPts val="6000"/>
              <a:buNone/>
              <a:defRPr sz="6000">
                <a:solidFill>
                  <a:schemeClr val="lt1"/>
                </a:solidFill>
              </a:defRPr>
            </a:lvl3pPr>
            <a:lvl4pPr lvl="3" algn="ctr">
              <a:lnSpc>
                <a:spcPct val="100000"/>
              </a:lnSpc>
              <a:spcBef>
                <a:spcPts val="0"/>
              </a:spcBef>
              <a:spcAft>
                <a:spcPts val="0"/>
              </a:spcAft>
              <a:buClr>
                <a:schemeClr val="lt1"/>
              </a:buClr>
              <a:buSzPts val="6000"/>
              <a:buNone/>
              <a:defRPr sz="6000">
                <a:solidFill>
                  <a:schemeClr val="lt1"/>
                </a:solidFill>
              </a:defRPr>
            </a:lvl4pPr>
            <a:lvl5pPr lvl="4" algn="ctr">
              <a:lnSpc>
                <a:spcPct val="100000"/>
              </a:lnSpc>
              <a:spcBef>
                <a:spcPts val="0"/>
              </a:spcBef>
              <a:spcAft>
                <a:spcPts val="0"/>
              </a:spcAft>
              <a:buClr>
                <a:schemeClr val="lt1"/>
              </a:buClr>
              <a:buSzPts val="6000"/>
              <a:buNone/>
              <a:defRPr sz="6000">
                <a:solidFill>
                  <a:schemeClr val="lt1"/>
                </a:solidFill>
              </a:defRPr>
            </a:lvl5pPr>
            <a:lvl6pPr lvl="5" algn="ctr">
              <a:lnSpc>
                <a:spcPct val="100000"/>
              </a:lnSpc>
              <a:spcBef>
                <a:spcPts val="0"/>
              </a:spcBef>
              <a:spcAft>
                <a:spcPts val="0"/>
              </a:spcAft>
              <a:buClr>
                <a:schemeClr val="lt1"/>
              </a:buClr>
              <a:buSzPts val="6000"/>
              <a:buNone/>
              <a:defRPr sz="6000">
                <a:solidFill>
                  <a:schemeClr val="lt1"/>
                </a:solidFill>
              </a:defRPr>
            </a:lvl6pPr>
            <a:lvl7pPr lvl="6" algn="ctr">
              <a:lnSpc>
                <a:spcPct val="100000"/>
              </a:lnSpc>
              <a:spcBef>
                <a:spcPts val="0"/>
              </a:spcBef>
              <a:spcAft>
                <a:spcPts val="0"/>
              </a:spcAft>
              <a:buClr>
                <a:schemeClr val="lt1"/>
              </a:buClr>
              <a:buSzPts val="6000"/>
              <a:buNone/>
              <a:defRPr sz="6000">
                <a:solidFill>
                  <a:schemeClr val="lt1"/>
                </a:solidFill>
              </a:defRPr>
            </a:lvl7pPr>
            <a:lvl8pPr lvl="7" algn="ctr">
              <a:lnSpc>
                <a:spcPct val="100000"/>
              </a:lnSpc>
              <a:spcBef>
                <a:spcPts val="0"/>
              </a:spcBef>
              <a:spcAft>
                <a:spcPts val="0"/>
              </a:spcAft>
              <a:buClr>
                <a:schemeClr val="lt1"/>
              </a:buClr>
              <a:buSzPts val="6000"/>
              <a:buNone/>
              <a:defRPr sz="6000">
                <a:solidFill>
                  <a:schemeClr val="lt1"/>
                </a:solidFill>
              </a:defRPr>
            </a:lvl8pPr>
            <a:lvl9pPr lvl="8" algn="ctr">
              <a:lnSpc>
                <a:spcPct val="100000"/>
              </a:lnSpc>
              <a:spcBef>
                <a:spcPts val="0"/>
              </a:spcBef>
              <a:spcAft>
                <a:spcPts val="0"/>
              </a:spcAft>
              <a:buClr>
                <a:schemeClr val="lt1"/>
              </a:buClr>
              <a:buSzPts val="6000"/>
              <a:buNone/>
              <a:defRPr sz="6000">
                <a:solidFill>
                  <a:schemeClr val="lt1"/>
                </a:solidFill>
              </a:defRPr>
            </a:lvl9pPr>
          </a:lstStyle>
          <a:p>
            <a:endParaRPr/>
          </a:p>
        </p:txBody>
      </p:sp>
      <p:sp>
        <p:nvSpPr>
          <p:cNvPr id="84" name="Google Shape;84;p37"/>
          <p:cNvSpPr txBox="1">
            <a:spLocks noGrp="1"/>
          </p:cNvSpPr>
          <p:nvPr>
            <p:ph type="subTitle" idx="1"/>
          </p:nvPr>
        </p:nvSpPr>
        <p:spPr>
          <a:xfrm>
            <a:off x="2817856" y="2735235"/>
            <a:ext cx="3492600" cy="365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1200"/>
              <a:buNone/>
              <a:defRPr sz="1400">
                <a:solidFill>
                  <a:schemeClr val="dk1"/>
                </a:solidFill>
              </a:defRPr>
            </a:lvl1pPr>
            <a:lvl2pPr lvl="1" algn="ctr">
              <a:lnSpc>
                <a:spcPct val="100000"/>
              </a:lnSpc>
              <a:spcBef>
                <a:spcPts val="0"/>
              </a:spcBef>
              <a:spcAft>
                <a:spcPts val="0"/>
              </a:spcAft>
              <a:buClr>
                <a:schemeClr val="dk1"/>
              </a:buClr>
              <a:buSzPts val="1200"/>
              <a:buNone/>
              <a:defRPr>
                <a:solidFill>
                  <a:schemeClr val="dk1"/>
                </a:solidFill>
              </a:defRPr>
            </a:lvl2pPr>
            <a:lvl3pPr lvl="2" algn="ctr">
              <a:lnSpc>
                <a:spcPct val="100000"/>
              </a:lnSpc>
              <a:spcBef>
                <a:spcPts val="0"/>
              </a:spcBef>
              <a:spcAft>
                <a:spcPts val="0"/>
              </a:spcAft>
              <a:buClr>
                <a:schemeClr val="dk1"/>
              </a:buClr>
              <a:buSzPts val="1200"/>
              <a:buNone/>
              <a:defRPr>
                <a:solidFill>
                  <a:schemeClr val="dk1"/>
                </a:solidFill>
              </a:defRPr>
            </a:lvl3pPr>
            <a:lvl4pPr lvl="3" algn="ctr">
              <a:lnSpc>
                <a:spcPct val="100000"/>
              </a:lnSpc>
              <a:spcBef>
                <a:spcPts val="0"/>
              </a:spcBef>
              <a:spcAft>
                <a:spcPts val="0"/>
              </a:spcAft>
              <a:buClr>
                <a:schemeClr val="dk1"/>
              </a:buClr>
              <a:buSzPts val="1200"/>
              <a:buNone/>
              <a:defRPr>
                <a:solidFill>
                  <a:schemeClr val="dk1"/>
                </a:solidFill>
              </a:defRPr>
            </a:lvl4pPr>
            <a:lvl5pPr lvl="4" algn="ctr">
              <a:lnSpc>
                <a:spcPct val="100000"/>
              </a:lnSpc>
              <a:spcBef>
                <a:spcPts val="0"/>
              </a:spcBef>
              <a:spcAft>
                <a:spcPts val="0"/>
              </a:spcAft>
              <a:buClr>
                <a:schemeClr val="dk1"/>
              </a:buClr>
              <a:buSzPts val="1200"/>
              <a:buNone/>
              <a:defRPr>
                <a:solidFill>
                  <a:schemeClr val="dk1"/>
                </a:solidFill>
              </a:defRPr>
            </a:lvl5pPr>
            <a:lvl6pPr lvl="5" algn="ctr">
              <a:lnSpc>
                <a:spcPct val="100000"/>
              </a:lnSpc>
              <a:spcBef>
                <a:spcPts val="0"/>
              </a:spcBef>
              <a:spcAft>
                <a:spcPts val="0"/>
              </a:spcAft>
              <a:buClr>
                <a:schemeClr val="dk1"/>
              </a:buClr>
              <a:buSzPts val="1200"/>
              <a:buNone/>
              <a:defRPr>
                <a:solidFill>
                  <a:schemeClr val="dk1"/>
                </a:solidFill>
              </a:defRPr>
            </a:lvl6pPr>
            <a:lvl7pPr lvl="6" algn="ctr">
              <a:lnSpc>
                <a:spcPct val="100000"/>
              </a:lnSpc>
              <a:spcBef>
                <a:spcPts val="0"/>
              </a:spcBef>
              <a:spcAft>
                <a:spcPts val="0"/>
              </a:spcAft>
              <a:buClr>
                <a:schemeClr val="dk1"/>
              </a:buClr>
              <a:buSzPts val="1200"/>
              <a:buNone/>
              <a:defRPr>
                <a:solidFill>
                  <a:schemeClr val="dk1"/>
                </a:solidFill>
              </a:defRPr>
            </a:lvl7pPr>
            <a:lvl8pPr lvl="7" algn="ctr">
              <a:lnSpc>
                <a:spcPct val="100000"/>
              </a:lnSpc>
              <a:spcBef>
                <a:spcPts val="0"/>
              </a:spcBef>
              <a:spcAft>
                <a:spcPts val="0"/>
              </a:spcAft>
              <a:buClr>
                <a:schemeClr val="dk1"/>
              </a:buClr>
              <a:buSzPts val="1200"/>
              <a:buNone/>
              <a:defRPr>
                <a:solidFill>
                  <a:schemeClr val="dk1"/>
                </a:solidFill>
              </a:defRPr>
            </a:lvl8pPr>
            <a:lvl9pPr lvl="8" algn="ctr">
              <a:lnSpc>
                <a:spcPct val="100000"/>
              </a:lnSpc>
              <a:spcBef>
                <a:spcPts val="0"/>
              </a:spcBef>
              <a:spcAft>
                <a:spcPts val="0"/>
              </a:spcAft>
              <a:buClr>
                <a:schemeClr val="dk1"/>
              </a:buClr>
              <a:buSzPts val="1200"/>
              <a:buNone/>
              <a:defRPr>
                <a:solidFill>
                  <a:schemeClr val="dk1"/>
                </a:solidFill>
              </a:defRPr>
            </a:lvl9pPr>
          </a:lstStyle>
          <a:p>
            <a:endParaRPr/>
          </a:p>
        </p:txBody>
      </p:sp>
      <p:sp>
        <p:nvSpPr>
          <p:cNvPr id="85" name="Google Shape;85;p37"/>
          <p:cNvSpPr txBox="1">
            <a:spLocks noGrp="1"/>
          </p:cNvSpPr>
          <p:nvPr>
            <p:ph type="title" idx="2"/>
          </p:nvPr>
        </p:nvSpPr>
        <p:spPr>
          <a:xfrm>
            <a:off x="2817856" y="534989"/>
            <a:ext cx="3492600" cy="7689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lt1"/>
              </a:buClr>
              <a:buSzPts val="6000"/>
              <a:buNone/>
              <a:defRPr sz="4500">
                <a:solidFill>
                  <a:schemeClr val="dk2"/>
                </a:solidFill>
              </a:defRPr>
            </a:lvl1pPr>
            <a:lvl2pPr lvl="1" algn="ctr">
              <a:lnSpc>
                <a:spcPct val="100000"/>
              </a:lnSpc>
              <a:spcBef>
                <a:spcPts val="0"/>
              </a:spcBef>
              <a:spcAft>
                <a:spcPts val="0"/>
              </a:spcAft>
              <a:buClr>
                <a:schemeClr val="lt1"/>
              </a:buClr>
              <a:buSzPts val="6000"/>
              <a:buNone/>
              <a:defRPr sz="6000">
                <a:solidFill>
                  <a:schemeClr val="lt1"/>
                </a:solidFill>
              </a:defRPr>
            </a:lvl2pPr>
            <a:lvl3pPr lvl="2" algn="ctr">
              <a:lnSpc>
                <a:spcPct val="100000"/>
              </a:lnSpc>
              <a:spcBef>
                <a:spcPts val="0"/>
              </a:spcBef>
              <a:spcAft>
                <a:spcPts val="0"/>
              </a:spcAft>
              <a:buClr>
                <a:schemeClr val="lt1"/>
              </a:buClr>
              <a:buSzPts val="6000"/>
              <a:buNone/>
              <a:defRPr sz="6000">
                <a:solidFill>
                  <a:schemeClr val="lt1"/>
                </a:solidFill>
              </a:defRPr>
            </a:lvl3pPr>
            <a:lvl4pPr lvl="3" algn="ctr">
              <a:lnSpc>
                <a:spcPct val="100000"/>
              </a:lnSpc>
              <a:spcBef>
                <a:spcPts val="0"/>
              </a:spcBef>
              <a:spcAft>
                <a:spcPts val="0"/>
              </a:spcAft>
              <a:buClr>
                <a:schemeClr val="lt1"/>
              </a:buClr>
              <a:buSzPts val="6000"/>
              <a:buNone/>
              <a:defRPr sz="6000">
                <a:solidFill>
                  <a:schemeClr val="lt1"/>
                </a:solidFill>
              </a:defRPr>
            </a:lvl4pPr>
            <a:lvl5pPr lvl="4" algn="ctr">
              <a:lnSpc>
                <a:spcPct val="100000"/>
              </a:lnSpc>
              <a:spcBef>
                <a:spcPts val="0"/>
              </a:spcBef>
              <a:spcAft>
                <a:spcPts val="0"/>
              </a:spcAft>
              <a:buClr>
                <a:schemeClr val="lt1"/>
              </a:buClr>
              <a:buSzPts val="6000"/>
              <a:buNone/>
              <a:defRPr sz="6000">
                <a:solidFill>
                  <a:schemeClr val="lt1"/>
                </a:solidFill>
              </a:defRPr>
            </a:lvl5pPr>
            <a:lvl6pPr lvl="5" algn="ctr">
              <a:lnSpc>
                <a:spcPct val="100000"/>
              </a:lnSpc>
              <a:spcBef>
                <a:spcPts val="0"/>
              </a:spcBef>
              <a:spcAft>
                <a:spcPts val="0"/>
              </a:spcAft>
              <a:buClr>
                <a:schemeClr val="lt1"/>
              </a:buClr>
              <a:buSzPts val="6000"/>
              <a:buNone/>
              <a:defRPr sz="6000">
                <a:solidFill>
                  <a:schemeClr val="lt1"/>
                </a:solidFill>
              </a:defRPr>
            </a:lvl6pPr>
            <a:lvl7pPr lvl="6" algn="ctr">
              <a:lnSpc>
                <a:spcPct val="100000"/>
              </a:lnSpc>
              <a:spcBef>
                <a:spcPts val="0"/>
              </a:spcBef>
              <a:spcAft>
                <a:spcPts val="0"/>
              </a:spcAft>
              <a:buClr>
                <a:schemeClr val="lt1"/>
              </a:buClr>
              <a:buSzPts val="6000"/>
              <a:buNone/>
              <a:defRPr sz="6000">
                <a:solidFill>
                  <a:schemeClr val="lt1"/>
                </a:solidFill>
              </a:defRPr>
            </a:lvl7pPr>
            <a:lvl8pPr lvl="7" algn="ctr">
              <a:lnSpc>
                <a:spcPct val="100000"/>
              </a:lnSpc>
              <a:spcBef>
                <a:spcPts val="0"/>
              </a:spcBef>
              <a:spcAft>
                <a:spcPts val="0"/>
              </a:spcAft>
              <a:buClr>
                <a:schemeClr val="lt1"/>
              </a:buClr>
              <a:buSzPts val="6000"/>
              <a:buNone/>
              <a:defRPr sz="6000">
                <a:solidFill>
                  <a:schemeClr val="lt1"/>
                </a:solidFill>
              </a:defRPr>
            </a:lvl8pPr>
            <a:lvl9pPr lvl="8" algn="ctr">
              <a:lnSpc>
                <a:spcPct val="100000"/>
              </a:lnSpc>
              <a:spcBef>
                <a:spcPts val="0"/>
              </a:spcBef>
              <a:spcAft>
                <a:spcPts val="0"/>
              </a:spcAft>
              <a:buClr>
                <a:schemeClr val="lt1"/>
              </a:buClr>
              <a:buSzPts val="6000"/>
              <a:buNone/>
              <a:defRPr sz="6000">
                <a:solidFill>
                  <a:schemeClr val="lt1"/>
                </a:solidFill>
              </a:defRPr>
            </a:lvl9pPr>
          </a:lstStyle>
          <a:p>
            <a:endParaRPr/>
          </a:p>
        </p:txBody>
      </p:sp>
      <p:sp>
        <p:nvSpPr>
          <p:cNvPr id="86" name="Google Shape;86;p37"/>
          <p:cNvSpPr txBox="1">
            <a:spLocks noGrp="1"/>
          </p:cNvSpPr>
          <p:nvPr>
            <p:ph type="subTitle" idx="3"/>
          </p:nvPr>
        </p:nvSpPr>
        <p:spPr>
          <a:xfrm>
            <a:off x="2817856" y="1227676"/>
            <a:ext cx="3492600" cy="365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1200"/>
              <a:buNone/>
              <a:defRPr sz="1400">
                <a:solidFill>
                  <a:schemeClr val="dk1"/>
                </a:solidFill>
              </a:defRPr>
            </a:lvl1pPr>
            <a:lvl2pPr lvl="1" algn="ctr">
              <a:lnSpc>
                <a:spcPct val="100000"/>
              </a:lnSpc>
              <a:spcBef>
                <a:spcPts val="0"/>
              </a:spcBef>
              <a:spcAft>
                <a:spcPts val="0"/>
              </a:spcAft>
              <a:buClr>
                <a:schemeClr val="dk1"/>
              </a:buClr>
              <a:buSzPts val="1200"/>
              <a:buNone/>
              <a:defRPr>
                <a:solidFill>
                  <a:schemeClr val="dk1"/>
                </a:solidFill>
              </a:defRPr>
            </a:lvl2pPr>
            <a:lvl3pPr lvl="2" algn="ctr">
              <a:lnSpc>
                <a:spcPct val="100000"/>
              </a:lnSpc>
              <a:spcBef>
                <a:spcPts val="0"/>
              </a:spcBef>
              <a:spcAft>
                <a:spcPts val="0"/>
              </a:spcAft>
              <a:buClr>
                <a:schemeClr val="dk1"/>
              </a:buClr>
              <a:buSzPts val="1200"/>
              <a:buNone/>
              <a:defRPr>
                <a:solidFill>
                  <a:schemeClr val="dk1"/>
                </a:solidFill>
              </a:defRPr>
            </a:lvl3pPr>
            <a:lvl4pPr lvl="3" algn="ctr">
              <a:lnSpc>
                <a:spcPct val="100000"/>
              </a:lnSpc>
              <a:spcBef>
                <a:spcPts val="0"/>
              </a:spcBef>
              <a:spcAft>
                <a:spcPts val="0"/>
              </a:spcAft>
              <a:buClr>
                <a:schemeClr val="dk1"/>
              </a:buClr>
              <a:buSzPts val="1200"/>
              <a:buNone/>
              <a:defRPr>
                <a:solidFill>
                  <a:schemeClr val="dk1"/>
                </a:solidFill>
              </a:defRPr>
            </a:lvl4pPr>
            <a:lvl5pPr lvl="4" algn="ctr">
              <a:lnSpc>
                <a:spcPct val="100000"/>
              </a:lnSpc>
              <a:spcBef>
                <a:spcPts val="0"/>
              </a:spcBef>
              <a:spcAft>
                <a:spcPts val="0"/>
              </a:spcAft>
              <a:buClr>
                <a:schemeClr val="dk1"/>
              </a:buClr>
              <a:buSzPts val="1200"/>
              <a:buNone/>
              <a:defRPr>
                <a:solidFill>
                  <a:schemeClr val="dk1"/>
                </a:solidFill>
              </a:defRPr>
            </a:lvl5pPr>
            <a:lvl6pPr lvl="5" algn="ctr">
              <a:lnSpc>
                <a:spcPct val="100000"/>
              </a:lnSpc>
              <a:spcBef>
                <a:spcPts val="0"/>
              </a:spcBef>
              <a:spcAft>
                <a:spcPts val="0"/>
              </a:spcAft>
              <a:buClr>
                <a:schemeClr val="dk1"/>
              </a:buClr>
              <a:buSzPts val="1200"/>
              <a:buNone/>
              <a:defRPr>
                <a:solidFill>
                  <a:schemeClr val="dk1"/>
                </a:solidFill>
              </a:defRPr>
            </a:lvl6pPr>
            <a:lvl7pPr lvl="6" algn="ctr">
              <a:lnSpc>
                <a:spcPct val="100000"/>
              </a:lnSpc>
              <a:spcBef>
                <a:spcPts val="0"/>
              </a:spcBef>
              <a:spcAft>
                <a:spcPts val="0"/>
              </a:spcAft>
              <a:buClr>
                <a:schemeClr val="dk1"/>
              </a:buClr>
              <a:buSzPts val="1200"/>
              <a:buNone/>
              <a:defRPr>
                <a:solidFill>
                  <a:schemeClr val="dk1"/>
                </a:solidFill>
              </a:defRPr>
            </a:lvl7pPr>
            <a:lvl8pPr lvl="7" algn="ctr">
              <a:lnSpc>
                <a:spcPct val="100000"/>
              </a:lnSpc>
              <a:spcBef>
                <a:spcPts val="0"/>
              </a:spcBef>
              <a:spcAft>
                <a:spcPts val="0"/>
              </a:spcAft>
              <a:buClr>
                <a:schemeClr val="dk1"/>
              </a:buClr>
              <a:buSzPts val="1200"/>
              <a:buNone/>
              <a:defRPr>
                <a:solidFill>
                  <a:schemeClr val="dk1"/>
                </a:solidFill>
              </a:defRPr>
            </a:lvl8pPr>
            <a:lvl9pPr lvl="8" algn="ctr">
              <a:lnSpc>
                <a:spcPct val="100000"/>
              </a:lnSpc>
              <a:spcBef>
                <a:spcPts val="0"/>
              </a:spcBef>
              <a:spcAft>
                <a:spcPts val="0"/>
              </a:spcAft>
              <a:buClr>
                <a:schemeClr val="dk1"/>
              </a:buClr>
              <a:buSzPts val="1200"/>
              <a:buNone/>
              <a:defRPr>
                <a:solidFill>
                  <a:schemeClr val="dk1"/>
                </a:solidFill>
              </a:defRPr>
            </a:lvl9pPr>
          </a:lstStyle>
          <a:p>
            <a:endParaRPr/>
          </a:p>
        </p:txBody>
      </p:sp>
      <p:sp>
        <p:nvSpPr>
          <p:cNvPr id="87" name="Google Shape;87;p37"/>
          <p:cNvSpPr txBox="1">
            <a:spLocks noGrp="1"/>
          </p:cNvSpPr>
          <p:nvPr>
            <p:ph type="title" idx="4"/>
          </p:nvPr>
        </p:nvSpPr>
        <p:spPr>
          <a:xfrm>
            <a:off x="2817856" y="3550100"/>
            <a:ext cx="3492600" cy="7689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lt1"/>
              </a:buClr>
              <a:buSzPts val="6000"/>
              <a:buNone/>
              <a:defRPr sz="4500">
                <a:solidFill>
                  <a:schemeClr val="dk2"/>
                </a:solidFill>
              </a:defRPr>
            </a:lvl1pPr>
            <a:lvl2pPr lvl="1" algn="ctr">
              <a:lnSpc>
                <a:spcPct val="100000"/>
              </a:lnSpc>
              <a:spcBef>
                <a:spcPts val="0"/>
              </a:spcBef>
              <a:spcAft>
                <a:spcPts val="0"/>
              </a:spcAft>
              <a:buClr>
                <a:schemeClr val="lt1"/>
              </a:buClr>
              <a:buSzPts val="6000"/>
              <a:buNone/>
              <a:defRPr sz="6000">
                <a:solidFill>
                  <a:schemeClr val="lt1"/>
                </a:solidFill>
              </a:defRPr>
            </a:lvl2pPr>
            <a:lvl3pPr lvl="2" algn="ctr">
              <a:lnSpc>
                <a:spcPct val="100000"/>
              </a:lnSpc>
              <a:spcBef>
                <a:spcPts val="0"/>
              </a:spcBef>
              <a:spcAft>
                <a:spcPts val="0"/>
              </a:spcAft>
              <a:buClr>
                <a:schemeClr val="lt1"/>
              </a:buClr>
              <a:buSzPts val="6000"/>
              <a:buNone/>
              <a:defRPr sz="6000">
                <a:solidFill>
                  <a:schemeClr val="lt1"/>
                </a:solidFill>
              </a:defRPr>
            </a:lvl3pPr>
            <a:lvl4pPr lvl="3" algn="ctr">
              <a:lnSpc>
                <a:spcPct val="100000"/>
              </a:lnSpc>
              <a:spcBef>
                <a:spcPts val="0"/>
              </a:spcBef>
              <a:spcAft>
                <a:spcPts val="0"/>
              </a:spcAft>
              <a:buClr>
                <a:schemeClr val="lt1"/>
              </a:buClr>
              <a:buSzPts val="6000"/>
              <a:buNone/>
              <a:defRPr sz="6000">
                <a:solidFill>
                  <a:schemeClr val="lt1"/>
                </a:solidFill>
              </a:defRPr>
            </a:lvl4pPr>
            <a:lvl5pPr lvl="4" algn="ctr">
              <a:lnSpc>
                <a:spcPct val="100000"/>
              </a:lnSpc>
              <a:spcBef>
                <a:spcPts val="0"/>
              </a:spcBef>
              <a:spcAft>
                <a:spcPts val="0"/>
              </a:spcAft>
              <a:buClr>
                <a:schemeClr val="lt1"/>
              </a:buClr>
              <a:buSzPts val="6000"/>
              <a:buNone/>
              <a:defRPr sz="6000">
                <a:solidFill>
                  <a:schemeClr val="lt1"/>
                </a:solidFill>
              </a:defRPr>
            </a:lvl5pPr>
            <a:lvl6pPr lvl="5" algn="ctr">
              <a:lnSpc>
                <a:spcPct val="100000"/>
              </a:lnSpc>
              <a:spcBef>
                <a:spcPts val="0"/>
              </a:spcBef>
              <a:spcAft>
                <a:spcPts val="0"/>
              </a:spcAft>
              <a:buClr>
                <a:schemeClr val="lt1"/>
              </a:buClr>
              <a:buSzPts val="6000"/>
              <a:buNone/>
              <a:defRPr sz="6000">
                <a:solidFill>
                  <a:schemeClr val="lt1"/>
                </a:solidFill>
              </a:defRPr>
            </a:lvl6pPr>
            <a:lvl7pPr lvl="6" algn="ctr">
              <a:lnSpc>
                <a:spcPct val="100000"/>
              </a:lnSpc>
              <a:spcBef>
                <a:spcPts val="0"/>
              </a:spcBef>
              <a:spcAft>
                <a:spcPts val="0"/>
              </a:spcAft>
              <a:buClr>
                <a:schemeClr val="lt1"/>
              </a:buClr>
              <a:buSzPts val="6000"/>
              <a:buNone/>
              <a:defRPr sz="6000">
                <a:solidFill>
                  <a:schemeClr val="lt1"/>
                </a:solidFill>
              </a:defRPr>
            </a:lvl7pPr>
            <a:lvl8pPr lvl="7" algn="ctr">
              <a:lnSpc>
                <a:spcPct val="100000"/>
              </a:lnSpc>
              <a:spcBef>
                <a:spcPts val="0"/>
              </a:spcBef>
              <a:spcAft>
                <a:spcPts val="0"/>
              </a:spcAft>
              <a:buClr>
                <a:schemeClr val="lt1"/>
              </a:buClr>
              <a:buSzPts val="6000"/>
              <a:buNone/>
              <a:defRPr sz="6000">
                <a:solidFill>
                  <a:schemeClr val="lt1"/>
                </a:solidFill>
              </a:defRPr>
            </a:lvl8pPr>
            <a:lvl9pPr lvl="8" algn="ctr">
              <a:lnSpc>
                <a:spcPct val="100000"/>
              </a:lnSpc>
              <a:spcBef>
                <a:spcPts val="0"/>
              </a:spcBef>
              <a:spcAft>
                <a:spcPts val="0"/>
              </a:spcAft>
              <a:buClr>
                <a:schemeClr val="lt1"/>
              </a:buClr>
              <a:buSzPts val="6000"/>
              <a:buNone/>
              <a:defRPr sz="6000">
                <a:solidFill>
                  <a:schemeClr val="lt1"/>
                </a:solidFill>
              </a:defRPr>
            </a:lvl9pPr>
          </a:lstStyle>
          <a:p>
            <a:endParaRPr/>
          </a:p>
        </p:txBody>
      </p:sp>
      <p:sp>
        <p:nvSpPr>
          <p:cNvPr id="88" name="Google Shape;88;p37"/>
          <p:cNvSpPr txBox="1">
            <a:spLocks noGrp="1"/>
          </p:cNvSpPr>
          <p:nvPr>
            <p:ph type="subTitle" idx="5"/>
          </p:nvPr>
        </p:nvSpPr>
        <p:spPr>
          <a:xfrm>
            <a:off x="2817856" y="4242797"/>
            <a:ext cx="3492600" cy="365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1200"/>
              <a:buNone/>
              <a:defRPr sz="1400">
                <a:solidFill>
                  <a:schemeClr val="dk1"/>
                </a:solidFill>
              </a:defRPr>
            </a:lvl1pPr>
            <a:lvl2pPr lvl="1" algn="ctr">
              <a:lnSpc>
                <a:spcPct val="100000"/>
              </a:lnSpc>
              <a:spcBef>
                <a:spcPts val="0"/>
              </a:spcBef>
              <a:spcAft>
                <a:spcPts val="0"/>
              </a:spcAft>
              <a:buClr>
                <a:schemeClr val="dk1"/>
              </a:buClr>
              <a:buSzPts val="1200"/>
              <a:buNone/>
              <a:defRPr>
                <a:solidFill>
                  <a:schemeClr val="dk1"/>
                </a:solidFill>
              </a:defRPr>
            </a:lvl2pPr>
            <a:lvl3pPr lvl="2" algn="ctr">
              <a:lnSpc>
                <a:spcPct val="100000"/>
              </a:lnSpc>
              <a:spcBef>
                <a:spcPts val="0"/>
              </a:spcBef>
              <a:spcAft>
                <a:spcPts val="0"/>
              </a:spcAft>
              <a:buClr>
                <a:schemeClr val="dk1"/>
              </a:buClr>
              <a:buSzPts val="1200"/>
              <a:buNone/>
              <a:defRPr>
                <a:solidFill>
                  <a:schemeClr val="dk1"/>
                </a:solidFill>
              </a:defRPr>
            </a:lvl3pPr>
            <a:lvl4pPr lvl="3" algn="ctr">
              <a:lnSpc>
                <a:spcPct val="100000"/>
              </a:lnSpc>
              <a:spcBef>
                <a:spcPts val="0"/>
              </a:spcBef>
              <a:spcAft>
                <a:spcPts val="0"/>
              </a:spcAft>
              <a:buClr>
                <a:schemeClr val="dk1"/>
              </a:buClr>
              <a:buSzPts val="1200"/>
              <a:buNone/>
              <a:defRPr>
                <a:solidFill>
                  <a:schemeClr val="dk1"/>
                </a:solidFill>
              </a:defRPr>
            </a:lvl4pPr>
            <a:lvl5pPr lvl="4" algn="ctr">
              <a:lnSpc>
                <a:spcPct val="100000"/>
              </a:lnSpc>
              <a:spcBef>
                <a:spcPts val="0"/>
              </a:spcBef>
              <a:spcAft>
                <a:spcPts val="0"/>
              </a:spcAft>
              <a:buClr>
                <a:schemeClr val="dk1"/>
              </a:buClr>
              <a:buSzPts val="1200"/>
              <a:buNone/>
              <a:defRPr>
                <a:solidFill>
                  <a:schemeClr val="dk1"/>
                </a:solidFill>
              </a:defRPr>
            </a:lvl5pPr>
            <a:lvl6pPr lvl="5" algn="ctr">
              <a:lnSpc>
                <a:spcPct val="100000"/>
              </a:lnSpc>
              <a:spcBef>
                <a:spcPts val="0"/>
              </a:spcBef>
              <a:spcAft>
                <a:spcPts val="0"/>
              </a:spcAft>
              <a:buClr>
                <a:schemeClr val="dk1"/>
              </a:buClr>
              <a:buSzPts val="1200"/>
              <a:buNone/>
              <a:defRPr>
                <a:solidFill>
                  <a:schemeClr val="dk1"/>
                </a:solidFill>
              </a:defRPr>
            </a:lvl6pPr>
            <a:lvl7pPr lvl="6" algn="ctr">
              <a:lnSpc>
                <a:spcPct val="100000"/>
              </a:lnSpc>
              <a:spcBef>
                <a:spcPts val="0"/>
              </a:spcBef>
              <a:spcAft>
                <a:spcPts val="0"/>
              </a:spcAft>
              <a:buClr>
                <a:schemeClr val="dk1"/>
              </a:buClr>
              <a:buSzPts val="1200"/>
              <a:buNone/>
              <a:defRPr>
                <a:solidFill>
                  <a:schemeClr val="dk1"/>
                </a:solidFill>
              </a:defRPr>
            </a:lvl7pPr>
            <a:lvl8pPr lvl="7" algn="ctr">
              <a:lnSpc>
                <a:spcPct val="100000"/>
              </a:lnSpc>
              <a:spcBef>
                <a:spcPts val="0"/>
              </a:spcBef>
              <a:spcAft>
                <a:spcPts val="0"/>
              </a:spcAft>
              <a:buClr>
                <a:schemeClr val="dk1"/>
              </a:buClr>
              <a:buSzPts val="1200"/>
              <a:buNone/>
              <a:defRPr>
                <a:solidFill>
                  <a:schemeClr val="dk1"/>
                </a:solidFill>
              </a:defRPr>
            </a:lvl8pPr>
            <a:lvl9pPr lvl="8" algn="ctr">
              <a:lnSpc>
                <a:spcPct val="100000"/>
              </a:lnSpc>
              <a:spcBef>
                <a:spcPts val="0"/>
              </a:spcBef>
              <a:spcAft>
                <a:spcPts val="0"/>
              </a:spcAft>
              <a:buClr>
                <a:schemeClr val="dk1"/>
              </a:buClr>
              <a:buSzPts val="1200"/>
              <a:buNone/>
              <a:defRPr>
                <a:solidFill>
                  <a:schemeClr val="dk1"/>
                </a:solidFill>
              </a:defRPr>
            </a:lvl9pPr>
          </a:lstStyle>
          <a:p>
            <a:endParaRPr/>
          </a:p>
        </p:txBody>
      </p:sp>
      <p:pic>
        <p:nvPicPr>
          <p:cNvPr id="89" name="Google Shape;89;p37"/>
          <p:cNvPicPr preferRelativeResize="0"/>
          <p:nvPr/>
        </p:nvPicPr>
        <p:blipFill rotWithShape="1">
          <a:blip r:embed="rId2">
            <a:alphaModFix/>
          </a:blip>
          <a:srcRect/>
          <a:stretch/>
        </p:blipFill>
        <p:spPr>
          <a:xfrm rot="8373183">
            <a:off x="8202305" y="-558651"/>
            <a:ext cx="4253251" cy="3886200"/>
          </a:xfrm>
          <a:prstGeom prst="rect">
            <a:avLst/>
          </a:prstGeom>
          <a:noFill/>
          <a:ln>
            <a:noFill/>
          </a:ln>
        </p:spPr>
      </p:pic>
      <p:pic>
        <p:nvPicPr>
          <p:cNvPr id="90" name="Google Shape;90;p37"/>
          <p:cNvPicPr preferRelativeResize="0"/>
          <p:nvPr/>
        </p:nvPicPr>
        <p:blipFill rotWithShape="1">
          <a:blip r:embed="rId2">
            <a:alphaModFix/>
          </a:blip>
          <a:srcRect/>
          <a:stretch/>
        </p:blipFill>
        <p:spPr>
          <a:xfrm rot="8373183">
            <a:off x="-4092299" y="1450237"/>
            <a:ext cx="4253251" cy="388620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2"/>
        </a:solidFill>
        <a:effectLst/>
      </p:bgPr>
    </p:bg>
    <p:spTree>
      <p:nvGrpSpPr>
        <p:cNvPr id="1" name="Shape 5"/>
        <p:cNvGrpSpPr/>
        <p:nvPr/>
      </p:nvGrpSpPr>
      <p:grpSpPr>
        <a:xfrm>
          <a:off x="0" y="0"/>
          <a:ext cx="0" cy="0"/>
          <a:chOff x="0" y="0"/>
          <a:chExt cx="0" cy="0"/>
        </a:xfrm>
      </p:grpSpPr>
      <p:sp>
        <p:nvSpPr>
          <p:cNvPr id="6" name="Google Shape;6;p28"/>
          <p:cNvSpPr txBox="1">
            <a:spLocks noGrp="1"/>
          </p:cNvSpPr>
          <p:nvPr>
            <p:ph type="title"/>
          </p:nvPr>
        </p:nvSpPr>
        <p:spPr>
          <a:xfrm>
            <a:off x="715100" y="445025"/>
            <a:ext cx="77139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3000"/>
              <a:buFont typeface="Domine SemiBold"/>
              <a:buNone/>
              <a:defRPr sz="3000" b="0" i="0" u="none" strike="noStrike" cap="none">
                <a:solidFill>
                  <a:schemeClr val="dk1"/>
                </a:solidFill>
                <a:latin typeface="Domine SemiBold"/>
                <a:ea typeface="Domine SemiBold"/>
                <a:cs typeface="Domine SemiBold"/>
                <a:sym typeface="Domine SemiBold"/>
              </a:defRPr>
            </a:lvl1pPr>
            <a:lvl2pPr marR="0" lvl="1" algn="l" rtl="0">
              <a:lnSpc>
                <a:spcPct val="100000"/>
              </a:lnSpc>
              <a:spcBef>
                <a:spcPts val="0"/>
              </a:spcBef>
              <a:spcAft>
                <a:spcPts val="0"/>
              </a:spcAft>
              <a:buClr>
                <a:schemeClr val="dk1"/>
              </a:buClr>
              <a:buSzPts val="3500"/>
              <a:buFont typeface="Domine SemiBold"/>
              <a:buNone/>
              <a:defRPr sz="3500" b="0" i="0" u="none" strike="noStrike" cap="none">
                <a:solidFill>
                  <a:schemeClr val="dk1"/>
                </a:solidFill>
                <a:latin typeface="Domine SemiBold"/>
                <a:ea typeface="Domine SemiBold"/>
                <a:cs typeface="Domine SemiBold"/>
                <a:sym typeface="Domine SemiBold"/>
              </a:defRPr>
            </a:lvl2pPr>
            <a:lvl3pPr marR="0" lvl="2" algn="l" rtl="0">
              <a:lnSpc>
                <a:spcPct val="100000"/>
              </a:lnSpc>
              <a:spcBef>
                <a:spcPts val="0"/>
              </a:spcBef>
              <a:spcAft>
                <a:spcPts val="0"/>
              </a:spcAft>
              <a:buClr>
                <a:schemeClr val="dk1"/>
              </a:buClr>
              <a:buSzPts val="3500"/>
              <a:buFont typeface="Domine SemiBold"/>
              <a:buNone/>
              <a:defRPr sz="3500" b="0" i="0" u="none" strike="noStrike" cap="none">
                <a:solidFill>
                  <a:schemeClr val="dk1"/>
                </a:solidFill>
                <a:latin typeface="Domine SemiBold"/>
                <a:ea typeface="Domine SemiBold"/>
                <a:cs typeface="Domine SemiBold"/>
                <a:sym typeface="Domine SemiBold"/>
              </a:defRPr>
            </a:lvl3pPr>
            <a:lvl4pPr marR="0" lvl="3" algn="l" rtl="0">
              <a:lnSpc>
                <a:spcPct val="100000"/>
              </a:lnSpc>
              <a:spcBef>
                <a:spcPts val="0"/>
              </a:spcBef>
              <a:spcAft>
                <a:spcPts val="0"/>
              </a:spcAft>
              <a:buClr>
                <a:schemeClr val="dk1"/>
              </a:buClr>
              <a:buSzPts val="3500"/>
              <a:buFont typeface="Domine SemiBold"/>
              <a:buNone/>
              <a:defRPr sz="3500" b="0" i="0" u="none" strike="noStrike" cap="none">
                <a:solidFill>
                  <a:schemeClr val="dk1"/>
                </a:solidFill>
                <a:latin typeface="Domine SemiBold"/>
                <a:ea typeface="Domine SemiBold"/>
                <a:cs typeface="Domine SemiBold"/>
                <a:sym typeface="Domine SemiBold"/>
              </a:defRPr>
            </a:lvl4pPr>
            <a:lvl5pPr marR="0" lvl="4" algn="l" rtl="0">
              <a:lnSpc>
                <a:spcPct val="100000"/>
              </a:lnSpc>
              <a:spcBef>
                <a:spcPts val="0"/>
              </a:spcBef>
              <a:spcAft>
                <a:spcPts val="0"/>
              </a:spcAft>
              <a:buClr>
                <a:schemeClr val="dk1"/>
              </a:buClr>
              <a:buSzPts val="3500"/>
              <a:buFont typeface="Domine SemiBold"/>
              <a:buNone/>
              <a:defRPr sz="3500" b="0" i="0" u="none" strike="noStrike" cap="none">
                <a:solidFill>
                  <a:schemeClr val="dk1"/>
                </a:solidFill>
                <a:latin typeface="Domine SemiBold"/>
                <a:ea typeface="Domine SemiBold"/>
                <a:cs typeface="Domine SemiBold"/>
                <a:sym typeface="Domine SemiBold"/>
              </a:defRPr>
            </a:lvl5pPr>
            <a:lvl6pPr marR="0" lvl="5" algn="l" rtl="0">
              <a:lnSpc>
                <a:spcPct val="100000"/>
              </a:lnSpc>
              <a:spcBef>
                <a:spcPts val="0"/>
              </a:spcBef>
              <a:spcAft>
                <a:spcPts val="0"/>
              </a:spcAft>
              <a:buClr>
                <a:schemeClr val="dk1"/>
              </a:buClr>
              <a:buSzPts val="3500"/>
              <a:buFont typeface="Domine SemiBold"/>
              <a:buNone/>
              <a:defRPr sz="3500" b="0" i="0" u="none" strike="noStrike" cap="none">
                <a:solidFill>
                  <a:schemeClr val="dk1"/>
                </a:solidFill>
                <a:latin typeface="Domine SemiBold"/>
                <a:ea typeface="Domine SemiBold"/>
                <a:cs typeface="Domine SemiBold"/>
                <a:sym typeface="Domine SemiBold"/>
              </a:defRPr>
            </a:lvl6pPr>
            <a:lvl7pPr marR="0" lvl="6" algn="l" rtl="0">
              <a:lnSpc>
                <a:spcPct val="100000"/>
              </a:lnSpc>
              <a:spcBef>
                <a:spcPts val="0"/>
              </a:spcBef>
              <a:spcAft>
                <a:spcPts val="0"/>
              </a:spcAft>
              <a:buClr>
                <a:schemeClr val="dk1"/>
              </a:buClr>
              <a:buSzPts val="3500"/>
              <a:buFont typeface="Domine SemiBold"/>
              <a:buNone/>
              <a:defRPr sz="3500" b="0" i="0" u="none" strike="noStrike" cap="none">
                <a:solidFill>
                  <a:schemeClr val="dk1"/>
                </a:solidFill>
                <a:latin typeface="Domine SemiBold"/>
                <a:ea typeface="Domine SemiBold"/>
                <a:cs typeface="Domine SemiBold"/>
                <a:sym typeface="Domine SemiBold"/>
              </a:defRPr>
            </a:lvl7pPr>
            <a:lvl8pPr marR="0" lvl="7" algn="l" rtl="0">
              <a:lnSpc>
                <a:spcPct val="100000"/>
              </a:lnSpc>
              <a:spcBef>
                <a:spcPts val="0"/>
              </a:spcBef>
              <a:spcAft>
                <a:spcPts val="0"/>
              </a:spcAft>
              <a:buClr>
                <a:schemeClr val="dk1"/>
              </a:buClr>
              <a:buSzPts val="3500"/>
              <a:buFont typeface="Domine SemiBold"/>
              <a:buNone/>
              <a:defRPr sz="3500" b="0" i="0" u="none" strike="noStrike" cap="none">
                <a:solidFill>
                  <a:schemeClr val="dk1"/>
                </a:solidFill>
                <a:latin typeface="Domine SemiBold"/>
                <a:ea typeface="Domine SemiBold"/>
                <a:cs typeface="Domine SemiBold"/>
                <a:sym typeface="Domine SemiBold"/>
              </a:defRPr>
            </a:lvl8pPr>
            <a:lvl9pPr marR="0" lvl="8" algn="l" rtl="0">
              <a:lnSpc>
                <a:spcPct val="100000"/>
              </a:lnSpc>
              <a:spcBef>
                <a:spcPts val="0"/>
              </a:spcBef>
              <a:spcAft>
                <a:spcPts val="0"/>
              </a:spcAft>
              <a:buClr>
                <a:schemeClr val="dk1"/>
              </a:buClr>
              <a:buSzPts val="3500"/>
              <a:buFont typeface="Domine SemiBold"/>
              <a:buNone/>
              <a:defRPr sz="3500" b="0" i="0" u="none" strike="noStrike" cap="none">
                <a:solidFill>
                  <a:schemeClr val="dk1"/>
                </a:solidFill>
                <a:latin typeface="Domine SemiBold"/>
                <a:ea typeface="Domine SemiBold"/>
                <a:cs typeface="Domine SemiBold"/>
                <a:sym typeface="Domine SemiBold"/>
              </a:defRPr>
            </a:lvl9pPr>
          </a:lstStyle>
          <a:p>
            <a:endParaRPr/>
          </a:p>
        </p:txBody>
      </p:sp>
      <p:sp>
        <p:nvSpPr>
          <p:cNvPr id="7" name="Google Shape;7;p28"/>
          <p:cNvSpPr txBox="1">
            <a:spLocks noGrp="1"/>
          </p:cNvSpPr>
          <p:nvPr>
            <p:ph type="body" idx="1"/>
          </p:nvPr>
        </p:nvSpPr>
        <p:spPr>
          <a:xfrm>
            <a:off x="715100" y="1152475"/>
            <a:ext cx="7713900" cy="3416400"/>
          </a:xfrm>
          <a:prstGeom prst="rect">
            <a:avLst/>
          </a:prstGeom>
          <a:noFill/>
          <a:ln>
            <a:noFill/>
          </a:ln>
        </p:spPr>
        <p:txBody>
          <a:bodyPr spcFirstLastPara="1" wrap="square" lIns="91425" tIns="91425" rIns="91425" bIns="91425" anchor="t" anchorCtr="0">
            <a:noAutofit/>
          </a:bodyPr>
          <a:lstStyle>
            <a:lvl1pPr marL="457200" marR="0" lvl="0"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a:ea typeface="Albert Sans"/>
                <a:cs typeface="Albert Sans"/>
                <a:sym typeface="Albert Sans"/>
              </a:defRPr>
            </a:lvl1pPr>
            <a:lvl2pPr marL="914400" marR="0" lvl="1"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a:ea typeface="Albert Sans"/>
                <a:cs typeface="Albert Sans"/>
                <a:sym typeface="Albert Sans"/>
              </a:defRPr>
            </a:lvl2pPr>
            <a:lvl3pPr marL="1371600" marR="0" lvl="2"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a:ea typeface="Albert Sans"/>
                <a:cs typeface="Albert Sans"/>
                <a:sym typeface="Albert Sans"/>
              </a:defRPr>
            </a:lvl3pPr>
            <a:lvl4pPr marL="1828800" marR="0" lvl="3"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a:ea typeface="Albert Sans"/>
                <a:cs typeface="Albert Sans"/>
                <a:sym typeface="Albert Sans"/>
              </a:defRPr>
            </a:lvl4pPr>
            <a:lvl5pPr marL="2286000" marR="0" lvl="4"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a:ea typeface="Albert Sans"/>
                <a:cs typeface="Albert Sans"/>
                <a:sym typeface="Albert Sans"/>
              </a:defRPr>
            </a:lvl5pPr>
            <a:lvl6pPr marL="2743200" marR="0" lvl="5"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a:ea typeface="Albert Sans"/>
                <a:cs typeface="Albert Sans"/>
                <a:sym typeface="Albert Sans"/>
              </a:defRPr>
            </a:lvl6pPr>
            <a:lvl7pPr marL="3200400" marR="0" lvl="6"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a:ea typeface="Albert Sans"/>
                <a:cs typeface="Albert Sans"/>
                <a:sym typeface="Albert Sans"/>
              </a:defRPr>
            </a:lvl7pPr>
            <a:lvl8pPr marL="3657600" marR="0" lvl="7"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a:ea typeface="Albert Sans"/>
                <a:cs typeface="Albert Sans"/>
                <a:sym typeface="Albert Sans"/>
              </a:defRPr>
            </a:lvl8pPr>
            <a:lvl9pPr marL="4114800" marR="0" lvl="8"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a:ea typeface="Albert Sans"/>
                <a:cs typeface="Albert Sans"/>
                <a:sym typeface="Albert Sans"/>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4" r:id="rId10"/>
    <p:sldLayoutId id="2147483665" r:id="rId11"/>
    <p:sldLayoutId id="2147483666" r:id="rId12"/>
    <p:sldLayoutId id="2147483667" r:id="rId13"/>
    <p:sldLayoutId id="2147483668" r:id="rId14"/>
    <p:sldLayoutId id="2147483670" r:id="rId1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3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Shape 139"/>
        <p:cNvGrpSpPr/>
        <p:nvPr/>
      </p:nvGrpSpPr>
      <p:grpSpPr>
        <a:xfrm>
          <a:off x="0" y="0"/>
          <a:ext cx="0" cy="0"/>
          <a:chOff x="0" y="0"/>
          <a:chExt cx="0" cy="0"/>
        </a:xfrm>
      </p:grpSpPr>
      <p:sp>
        <p:nvSpPr>
          <p:cNvPr id="140" name="Google Shape;140;p1"/>
          <p:cNvSpPr txBox="1">
            <a:spLocks noGrp="1"/>
          </p:cNvSpPr>
          <p:nvPr>
            <p:ph type="ctrTitle"/>
          </p:nvPr>
        </p:nvSpPr>
        <p:spPr>
          <a:xfrm>
            <a:off x="1143000" y="1247373"/>
            <a:ext cx="6858000" cy="2103000"/>
          </a:xfrm>
          <a:prstGeom prst="rect">
            <a:avLst/>
          </a:prstGeom>
          <a:noFill/>
          <a:ln>
            <a:noFill/>
          </a:ln>
        </p:spPr>
        <p:txBody>
          <a:bodyPr spcFirstLastPara="1" wrap="square" lIns="91425" tIns="91425" rIns="91425" bIns="91425" anchor="b" anchorCtr="0">
            <a:noAutofit/>
          </a:bodyPr>
          <a:lstStyle/>
          <a:p>
            <a:pPr marL="0" lvl="0" indent="0" algn="ctr" rtl="0">
              <a:lnSpc>
                <a:spcPct val="90000"/>
              </a:lnSpc>
              <a:spcBef>
                <a:spcPts val="0"/>
              </a:spcBef>
              <a:spcAft>
                <a:spcPts val="0"/>
              </a:spcAft>
              <a:buSzPts val="5200"/>
              <a:buNone/>
            </a:pPr>
            <a:r>
              <a:rPr lang="zh-TW">
                <a:solidFill>
                  <a:srgbClr val="191919"/>
                </a:solidFill>
                <a:latin typeface="Microsoft JhengHei"/>
                <a:ea typeface="Microsoft JhengHei"/>
                <a:cs typeface="Microsoft JhengHei"/>
                <a:sym typeface="Microsoft JhengHei"/>
              </a:rPr>
              <a:t>美股股市分析</a:t>
            </a:r>
            <a:endParaRPr>
              <a:solidFill>
                <a:srgbClr val="191919"/>
              </a:solidFill>
              <a:latin typeface="Microsoft JhengHei"/>
              <a:ea typeface="Microsoft JhengHei"/>
              <a:cs typeface="Microsoft JhengHei"/>
              <a:sym typeface="Microsoft JhengHei"/>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082184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Google Shape;293;p8"/>
          <p:cNvSpPr txBox="1">
            <a:spLocks noGrp="1"/>
          </p:cNvSpPr>
          <p:nvPr>
            <p:ph type="title"/>
          </p:nvPr>
        </p:nvSpPr>
        <p:spPr>
          <a:xfrm>
            <a:off x="3673902" y="3173939"/>
            <a:ext cx="4297800" cy="1371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600"/>
              <a:buNone/>
            </a:pPr>
            <a:r>
              <a:rPr lang="zh-TW" b="1">
                <a:solidFill>
                  <a:schemeClr val="dk1"/>
                </a:solidFill>
                <a:latin typeface="Microsoft JhengHei"/>
                <a:ea typeface="Microsoft JhengHei"/>
                <a:cs typeface="Microsoft JhengHei"/>
                <a:sym typeface="Microsoft JhengHei"/>
              </a:rPr>
              <a:t>平台建置</a:t>
            </a:r>
            <a:endParaRPr b="1">
              <a:solidFill>
                <a:schemeClr val="dk1"/>
              </a:solidFill>
              <a:latin typeface="Microsoft JhengHei"/>
              <a:ea typeface="Microsoft JhengHei"/>
              <a:cs typeface="Microsoft JhengHei"/>
              <a:sym typeface="Microsoft JhengHei"/>
            </a:endParaRPr>
          </a:p>
        </p:txBody>
      </p:sp>
      <p:sp>
        <p:nvSpPr>
          <p:cNvPr id="294" name="Google Shape;294;p8"/>
          <p:cNvSpPr txBox="1">
            <a:spLocks noGrp="1"/>
          </p:cNvSpPr>
          <p:nvPr>
            <p:ph type="title" idx="2"/>
          </p:nvPr>
        </p:nvSpPr>
        <p:spPr>
          <a:xfrm>
            <a:off x="3673902" y="2320439"/>
            <a:ext cx="1645800" cy="10059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6000"/>
              <a:buNone/>
            </a:pPr>
            <a:r>
              <a:rPr lang="zh-TW"/>
              <a:t>02</a:t>
            </a:r>
            <a:endParaRPr/>
          </a:p>
        </p:txBody>
      </p:sp>
      <p:pic>
        <p:nvPicPr>
          <p:cNvPr id="295" name="Google Shape;295;p8"/>
          <p:cNvPicPr preferRelativeResize="0"/>
          <p:nvPr/>
        </p:nvPicPr>
        <p:blipFill rotWithShape="1">
          <a:blip r:embed="rId3">
            <a:alphaModFix/>
          </a:blip>
          <a:srcRect/>
          <a:stretch/>
        </p:blipFill>
        <p:spPr>
          <a:xfrm rot="1799994" flipH="1">
            <a:off x="1029488" y="2377876"/>
            <a:ext cx="2236577" cy="18969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群組 9">
            <a:extLst>
              <a:ext uri="{FF2B5EF4-FFF2-40B4-BE49-F238E27FC236}">
                <a16:creationId xmlns:a16="http://schemas.microsoft.com/office/drawing/2014/main" id="{67DE6998-FCE4-4DE6-8ABC-BB590722F118}"/>
              </a:ext>
            </a:extLst>
          </p:cNvPr>
          <p:cNvGrpSpPr/>
          <p:nvPr/>
        </p:nvGrpSpPr>
        <p:grpSpPr>
          <a:xfrm>
            <a:off x="3592345" y="605315"/>
            <a:ext cx="3670510" cy="3612830"/>
            <a:chOff x="2736745" y="765335"/>
            <a:chExt cx="3670510" cy="3612830"/>
          </a:xfrm>
        </p:grpSpPr>
        <p:pic>
          <p:nvPicPr>
            <p:cNvPr id="2" name="圖片 1">
              <a:extLst>
                <a:ext uri="{FF2B5EF4-FFF2-40B4-BE49-F238E27FC236}">
                  <a16:creationId xmlns:a16="http://schemas.microsoft.com/office/drawing/2014/main" id="{75F83B3D-9EE7-48EE-832D-007772FB21DC}"/>
                </a:ext>
              </a:extLst>
            </p:cNvPr>
            <p:cNvPicPr>
              <a:picLocks noChangeAspect="1"/>
            </p:cNvPicPr>
            <p:nvPr/>
          </p:nvPicPr>
          <p:blipFill>
            <a:blip r:embed="rId2"/>
            <a:stretch>
              <a:fillRect/>
            </a:stretch>
          </p:blipFill>
          <p:spPr>
            <a:xfrm>
              <a:off x="2736745" y="765335"/>
              <a:ext cx="3670510" cy="3612830"/>
            </a:xfrm>
            <a:prstGeom prst="rect">
              <a:avLst/>
            </a:prstGeom>
          </p:spPr>
        </p:pic>
        <p:pic>
          <p:nvPicPr>
            <p:cNvPr id="4" name="圖片 3">
              <a:extLst>
                <a:ext uri="{FF2B5EF4-FFF2-40B4-BE49-F238E27FC236}">
                  <a16:creationId xmlns:a16="http://schemas.microsoft.com/office/drawing/2014/main" id="{01004194-1D7A-44A0-99AE-2EB054C49E4B}"/>
                </a:ext>
              </a:extLst>
            </p:cNvPr>
            <p:cNvPicPr>
              <a:picLocks noChangeAspect="1"/>
            </p:cNvPicPr>
            <p:nvPr/>
          </p:nvPicPr>
          <p:blipFill>
            <a:blip r:embed="rId3"/>
            <a:stretch>
              <a:fillRect/>
            </a:stretch>
          </p:blipFill>
          <p:spPr>
            <a:xfrm>
              <a:off x="4049053" y="881341"/>
              <a:ext cx="1038367" cy="778775"/>
            </a:xfrm>
            <a:prstGeom prst="rect">
              <a:avLst/>
            </a:prstGeom>
          </p:spPr>
        </p:pic>
        <p:pic>
          <p:nvPicPr>
            <p:cNvPr id="5" name="圖片 4">
              <a:extLst>
                <a:ext uri="{FF2B5EF4-FFF2-40B4-BE49-F238E27FC236}">
                  <a16:creationId xmlns:a16="http://schemas.microsoft.com/office/drawing/2014/main" id="{3F58F520-95DB-405F-AE69-C99F11AC85A1}"/>
                </a:ext>
              </a:extLst>
            </p:cNvPr>
            <p:cNvPicPr>
              <a:picLocks noChangeAspect="1"/>
            </p:cNvPicPr>
            <p:nvPr/>
          </p:nvPicPr>
          <p:blipFill rotWithShape="1">
            <a:blip r:embed="rId4"/>
            <a:srcRect l="9109" b="21035"/>
            <a:stretch/>
          </p:blipFill>
          <p:spPr>
            <a:xfrm rot="1750445">
              <a:off x="4954695" y="1037106"/>
              <a:ext cx="265450" cy="235231"/>
            </a:xfrm>
            <a:prstGeom prst="rect">
              <a:avLst/>
            </a:prstGeom>
          </p:spPr>
        </p:pic>
        <p:pic>
          <p:nvPicPr>
            <p:cNvPr id="6" name="圖片 5">
              <a:extLst>
                <a:ext uri="{FF2B5EF4-FFF2-40B4-BE49-F238E27FC236}">
                  <a16:creationId xmlns:a16="http://schemas.microsoft.com/office/drawing/2014/main" id="{5D739AE0-9E4B-4917-83B9-7B387FA4BA18}"/>
                </a:ext>
              </a:extLst>
            </p:cNvPr>
            <p:cNvPicPr>
              <a:picLocks noChangeAspect="1"/>
            </p:cNvPicPr>
            <p:nvPr/>
          </p:nvPicPr>
          <p:blipFill rotWithShape="1">
            <a:blip r:embed="rId5"/>
            <a:srcRect b="31233"/>
            <a:stretch/>
          </p:blipFill>
          <p:spPr>
            <a:xfrm rot="19739484">
              <a:off x="4655203" y="3702141"/>
              <a:ext cx="547571" cy="376551"/>
            </a:xfrm>
            <a:prstGeom prst="rect">
              <a:avLst/>
            </a:prstGeom>
          </p:spPr>
        </p:pic>
        <p:pic>
          <p:nvPicPr>
            <p:cNvPr id="7" name="圖片 6">
              <a:extLst>
                <a:ext uri="{FF2B5EF4-FFF2-40B4-BE49-F238E27FC236}">
                  <a16:creationId xmlns:a16="http://schemas.microsoft.com/office/drawing/2014/main" id="{63D2E7DA-0F7F-4724-B312-BDBC41370462}"/>
                </a:ext>
              </a:extLst>
            </p:cNvPr>
            <p:cNvPicPr>
              <a:picLocks noChangeAspect="1"/>
            </p:cNvPicPr>
            <p:nvPr/>
          </p:nvPicPr>
          <p:blipFill>
            <a:blip r:embed="rId6"/>
            <a:stretch>
              <a:fillRect/>
            </a:stretch>
          </p:blipFill>
          <p:spPr>
            <a:xfrm>
              <a:off x="5218415" y="2850786"/>
              <a:ext cx="551881" cy="551881"/>
            </a:xfrm>
            <a:prstGeom prst="rect">
              <a:avLst/>
            </a:prstGeom>
          </p:spPr>
        </p:pic>
        <p:pic>
          <p:nvPicPr>
            <p:cNvPr id="1026" name="Picture 2" descr="MySQL 8.0 Tutorial - Free Offl - Google Play 應用程式">
              <a:extLst>
                <a:ext uri="{FF2B5EF4-FFF2-40B4-BE49-F238E27FC236}">
                  <a16:creationId xmlns:a16="http://schemas.microsoft.com/office/drawing/2014/main" id="{81E4644C-EA8D-4BDF-BE46-D9D9D0C1969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18867" y="1937982"/>
              <a:ext cx="647416" cy="647416"/>
            </a:xfrm>
            <a:prstGeom prst="ellipse">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9" name="圖片 8">
              <a:extLst>
                <a:ext uri="{FF2B5EF4-FFF2-40B4-BE49-F238E27FC236}">
                  <a16:creationId xmlns:a16="http://schemas.microsoft.com/office/drawing/2014/main" id="{310EEF52-9022-4531-AF70-0C050E3320E7}"/>
                </a:ext>
              </a:extLst>
            </p:cNvPr>
            <p:cNvPicPr>
              <a:picLocks noChangeAspect="1"/>
            </p:cNvPicPr>
            <p:nvPr/>
          </p:nvPicPr>
          <p:blipFill>
            <a:blip r:embed="rId8"/>
            <a:stretch>
              <a:fillRect/>
            </a:stretch>
          </p:blipFill>
          <p:spPr>
            <a:xfrm>
              <a:off x="3274408" y="3656497"/>
              <a:ext cx="591875" cy="591875"/>
            </a:xfrm>
            <a:prstGeom prst="ellipse">
              <a:avLst/>
            </a:prstGeom>
            <a:ln>
              <a:noFill/>
            </a:ln>
          </p:spPr>
        </p:pic>
      </p:grpSp>
      <p:sp>
        <p:nvSpPr>
          <p:cNvPr id="11" name="標題 10">
            <a:extLst>
              <a:ext uri="{FF2B5EF4-FFF2-40B4-BE49-F238E27FC236}">
                <a16:creationId xmlns:a16="http://schemas.microsoft.com/office/drawing/2014/main" id="{1D0C6999-D2EB-4712-A0A5-4DF5AB4D4DB5}"/>
              </a:ext>
            </a:extLst>
          </p:cNvPr>
          <p:cNvSpPr>
            <a:spLocks noGrp="1"/>
          </p:cNvSpPr>
          <p:nvPr>
            <p:ph type="title"/>
          </p:nvPr>
        </p:nvSpPr>
        <p:spPr/>
        <p:txBody>
          <a:bodyPr/>
          <a:lstStyle/>
          <a:p>
            <a:r>
              <a:rPr lang="zh-TW" altLang="en-US" dirty="0"/>
              <a:t>系統建置</a:t>
            </a:r>
          </a:p>
        </p:txBody>
      </p:sp>
      <p:sp>
        <p:nvSpPr>
          <p:cNvPr id="12" name="文字方塊 11">
            <a:extLst>
              <a:ext uri="{FF2B5EF4-FFF2-40B4-BE49-F238E27FC236}">
                <a16:creationId xmlns:a16="http://schemas.microsoft.com/office/drawing/2014/main" id="{B1AD2C4C-12D3-49E4-B595-5FB871517B0B}"/>
              </a:ext>
            </a:extLst>
          </p:cNvPr>
          <p:cNvSpPr txBox="1"/>
          <p:nvPr/>
        </p:nvSpPr>
        <p:spPr>
          <a:xfrm>
            <a:off x="880281" y="1378424"/>
            <a:ext cx="2470244" cy="954107"/>
          </a:xfrm>
          <a:prstGeom prst="rect">
            <a:avLst/>
          </a:prstGeom>
          <a:noFill/>
        </p:spPr>
        <p:txBody>
          <a:bodyPr wrap="square" rtlCol="0">
            <a:spAutoFit/>
          </a:bodyPr>
          <a:lstStyle/>
          <a:p>
            <a:pPr marL="285750" indent="-285750">
              <a:buFont typeface="Arial" panose="020B0604020202020204" pitchFamily="34" charset="0"/>
              <a:buChar char="•"/>
            </a:pPr>
            <a:r>
              <a:rPr lang="en-US" altLang="zh-TW" dirty="0"/>
              <a:t>Docker compose</a:t>
            </a:r>
          </a:p>
          <a:p>
            <a:pPr marL="285750" indent="-285750">
              <a:buFont typeface="Arial" panose="020B0604020202020204" pitchFamily="34" charset="0"/>
              <a:buChar char="•"/>
            </a:pPr>
            <a:r>
              <a:rPr lang="en-US" altLang="zh-TW" dirty="0"/>
              <a:t>MySQL</a:t>
            </a:r>
          </a:p>
          <a:p>
            <a:pPr marL="285750" indent="-285750">
              <a:buFont typeface="Arial" panose="020B0604020202020204" pitchFamily="34" charset="0"/>
              <a:buChar char="•"/>
            </a:pPr>
            <a:r>
              <a:rPr lang="en-US" altLang="zh-TW" dirty="0"/>
              <a:t>Grafana</a:t>
            </a:r>
          </a:p>
          <a:p>
            <a:pPr marL="285750" indent="-285750">
              <a:buFont typeface="Arial" panose="020B0604020202020204" pitchFamily="34" charset="0"/>
              <a:buChar char="•"/>
            </a:pPr>
            <a:r>
              <a:rPr lang="en-US" altLang="zh-TW" dirty="0"/>
              <a:t>Ubuntu</a:t>
            </a:r>
          </a:p>
        </p:txBody>
      </p:sp>
      <p:sp>
        <p:nvSpPr>
          <p:cNvPr id="13" name="Google Shape;318;p10">
            <a:extLst>
              <a:ext uri="{FF2B5EF4-FFF2-40B4-BE49-F238E27FC236}">
                <a16:creationId xmlns:a16="http://schemas.microsoft.com/office/drawing/2014/main" id="{C99D447D-C37C-42B3-9431-FFF15233A9A5}"/>
              </a:ext>
            </a:extLst>
          </p:cNvPr>
          <p:cNvSpPr txBox="1"/>
          <p:nvPr/>
        </p:nvSpPr>
        <p:spPr>
          <a:xfrm>
            <a:off x="7774594"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結論與總結</a:t>
            </a:r>
            <a:endParaRPr/>
          </a:p>
        </p:txBody>
      </p:sp>
      <p:sp>
        <p:nvSpPr>
          <p:cNvPr id="14" name="Google Shape;319;p10">
            <a:extLst>
              <a:ext uri="{FF2B5EF4-FFF2-40B4-BE49-F238E27FC236}">
                <a16:creationId xmlns:a16="http://schemas.microsoft.com/office/drawing/2014/main" id="{EC542E77-F4DE-4B20-98BE-AB4A70A8819F}"/>
              </a:ext>
            </a:extLst>
          </p:cNvPr>
          <p:cNvSpPr txBox="1"/>
          <p:nvPr/>
        </p:nvSpPr>
        <p:spPr>
          <a:xfrm>
            <a:off x="7765069" y="479513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結論與總結</a:t>
            </a:r>
            <a:endParaRPr/>
          </a:p>
        </p:txBody>
      </p:sp>
      <p:grpSp>
        <p:nvGrpSpPr>
          <p:cNvPr id="15" name="Google Shape;320;p10">
            <a:extLst>
              <a:ext uri="{FF2B5EF4-FFF2-40B4-BE49-F238E27FC236}">
                <a16:creationId xmlns:a16="http://schemas.microsoft.com/office/drawing/2014/main" id="{811C1AC4-DDC9-4B21-8470-54CBC83B2F8A}"/>
              </a:ext>
            </a:extLst>
          </p:cNvPr>
          <p:cNvGrpSpPr/>
          <p:nvPr/>
        </p:nvGrpSpPr>
        <p:grpSpPr>
          <a:xfrm>
            <a:off x="0" y="4699559"/>
            <a:ext cx="10314594" cy="446606"/>
            <a:chOff x="0" y="4699559"/>
            <a:chExt cx="10314594" cy="446606"/>
          </a:xfrm>
        </p:grpSpPr>
        <p:sp>
          <p:nvSpPr>
            <p:cNvPr id="16" name="Google Shape;321;p10">
              <a:extLst>
                <a:ext uri="{FF2B5EF4-FFF2-40B4-BE49-F238E27FC236}">
                  <a16:creationId xmlns:a16="http://schemas.microsoft.com/office/drawing/2014/main" id="{7CF8F710-ECE9-4A4B-87B0-9568A775993F}"/>
                </a:ext>
              </a:extLst>
            </p:cNvPr>
            <p:cNvSpPr/>
            <p:nvPr/>
          </p:nvSpPr>
          <p:spPr>
            <a:xfrm>
              <a:off x="0" y="4700646"/>
              <a:ext cx="9144000"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7" name="Google Shape;322;p10">
              <a:extLst>
                <a:ext uri="{FF2B5EF4-FFF2-40B4-BE49-F238E27FC236}">
                  <a16:creationId xmlns:a16="http://schemas.microsoft.com/office/drawing/2014/main" id="{425AF254-1A6D-4225-8EE6-86BB3308DE49}"/>
                </a:ext>
              </a:extLst>
            </p:cNvPr>
            <p:cNvSpPr/>
            <p:nvPr/>
          </p:nvSpPr>
          <p:spPr>
            <a:xfrm>
              <a:off x="5932966" y="4699559"/>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8" name="Google Shape;323;p10">
              <a:extLst>
                <a:ext uri="{FF2B5EF4-FFF2-40B4-BE49-F238E27FC236}">
                  <a16:creationId xmlns:a16="http://schemas.microsoft.com/office/drawing/2014/main" id="{46D3749F-BCA3-48ED-B761-E144EF2758F7}"/>
                </a:ext>
              </a:extLst>
            </p:cNvPr>
            <p:cNvSpPr/>
            <p:nvPr/>
          </p:nvSpPr>
          <p:spPr>
            <a:xfrm>
              <a:off x="4462128" y="4699559"/>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9" name="Google Shape;324;p10">
              <a:extLst>
                <a:ext uri="{FF2B5EF4-FFF2-40B4-BE49-F238E27FC236}">
                  <a16:creationId xmlns:a16="http://schemas.microsoft.com/office/drawing/2014/main" id="{E3269988-DF06-4FB6-9762-411EC10B637C}"/>
                </a:ext>
              </a:extLst>
            </p:cNvPr>
            <p:cNvSpPr/>
            <p:nvPr/>
          </p:nvSpPr>
          <p:spPr>
            <a:xfrm>
              <a:off x="2966483" y="4699559"/>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0" name="Google Shape;325;p10">
              <a:extLst>
                <a:ext uri="{FF2B5EF4-FFF2-40B4-BE49-F238E27FC236}">
                  <a16:creationId xmlns:a16="http://schemas.microsoft.com/office/drawing/2014/main" id="{262650EE-9BCD-48D9-ABFE-CC26E9CC1B2B}"/>
                </a:ext>
              </a:extLst>
            </p:cNvPr>
            <p:cNvSpPr/>
            <p:nvPr/>
          </p:nvSpPr>
          <p:spPr>
            <a:xfrm>
              <a:off x="1470838" y="4699559"/>
              <a:ext cx="1740195" cy="445519"/>
            </a:xfrm>
            <a:prstGeom prst="homePlate">
              <a:avLst>
                <a:gd name="adj" fmla="val 50000"/>
              </a:avLst>
            </a:prstGeom>
            <a:solidFill>
              <a:srgbClr val="2C4358"/>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1" name="Google Shape;326;p10">
              <a:extLst>
                <a:ext uri="{FF2B5EF4-FFF2-40B4-BE49-F238E27FC236}">
                  <a16:creationId xmlns:a16="http://schemas.microsoft.com/office/drawing/2014/main" id="{5E352353-6536-4A0F-8559-8EEF9B538D24}"/>
                </a:ext>
              </a:extLst>
            </p:cNvPr>
            <p:cNvSpPr/>
            <p:nvPr/>
          </p:nvSpPr>
          <p:spPr>
            <a:xfrm>
              <a:off x="0" y="4700646"/>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2" name="Google Shape;327;p10">
              <a:extLst>
                <a:ext uri="{FF2B5EF4-FFF2-40B4-BE49-F238E27FC236}">
                  <a16:creationId xmlns:a16="http://schemas.microsoft.com/office/drawing/2014/main" id="{39EF5FB4-4B09-4C5C-81B1-849E6B527F05}"/>
                </a:ext>
              </a:extLst>
            </p:cNvPr>
            <p:cNvSpPr txBox="1"/>
            <p:nvPr/>
          </p:nvSpPr>
          <p:spPr>
            <a:xfrm>
              <a:off x="366907"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專題簡介</a:t>
              </a:r>
              <a:endParaRPr/>
            </a:p>
          </p:txBody>
        </p:sp>
        <p:sp>
          <p:nvSpPr>
            <p:cNvPr id="23" name="Google Shape;328;p10">
              <a:extLst>
                <a:ext uri="{FF2B5EF4-FFF2-40B4-BE49-F238E27FC236}">
                  <a16:creationId xmlns:a16="http://schemas.microsoft.com/office/drawing/2014/main" id="{BF7C22E2-147E-4986-ADAC-5B0CD81F18EB}"/>
                </a:ext>
              </a:extLst>
            </p:cNvPr>
            <p:cNvSpPr txBox="1"/>
            <p:nvPr/>
          </p:nvSpPr>
          <p:spPr>
            <a:xfrm>
              <a:off x="1875114"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平台建置</a:t>
              </a:r>
              <a:endParaRPr/>
            </a:p>
          </p:txBody>
        </p:sp>
        <p:sp>
          <p:nvSpPr>
            <p:cNvPr id="24" name="Google Shape;329;p10">
              <a:extLst>
                <a:ext uri="{FF2B5EF4-FFF2-40B4-BE49-F238E27FC236}">
                  <a16:creationId xmlns:a16="http://schemas.microsoft.com/office/drawing/2014/main" id="{039492E8-6F43-464F-AD90-44AECF17A7E8}"/>
                </a:ext>
              </a:extLst>
            </p:cNvPr>
            <p:cNvSpPr txBox="1"/>
            <p:nvPr/>
          </p:nvSpPr>
          <p:spPr>
            <a:xfrm>
              <a:off x="3383321"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資料探索</a:t>
              </a:r>
              <a:endParaRPr/>
            </a:p>
          </p:txBody>
        </p:sp>
        <p:sp>
          <p:nvSpPr>
            <p:cNvPr id="25" name="Google Shape;330;p10">
              <a:extLst>
                <a:ext uri="{FF2B5EF4-FFF2-40B4-BE49-F238E27FC236}">
                  <a16:creationId xmlns:a16="http://schemas.microsoft.com/office/drawing/2014/main" id="{FFF6687C-8D93-4289-B3CA-EAC87B999A7A}"/>
                </a:ext>
              </a:extLst>
            </p:cNvPr>
            <p:cNvSpPr txBox="1"/>
            <p:nvPr/>
          </p:nvSpPr>
          <p:spPr>
            <a:xfrm>
              <a:off x="4891528"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建模應用</a:t>
              </a:r>
              <a:endParaRPr/>
            </a:p>
          </p:txBody>
        </p:sp>
        <p:sp>
          <p:nvSpPr>
            <p:cNvPr id="26" name="Google Shape;331;p10">
              <a:extLst>
                <a:ext uri="{FF2B5EF4-FFF2-40B4-BE49-F238E27FC236}">
                  <a16:creationId xmlns:a16="http://schemas.microsoft.com/office/drawing/2014/main" id="{E007F0F5-3845-4C54-AEEB-50DFC85C812D}"/>
                </a:ext>
              </a:extLst>
            </p:cNvPr>
            <p:cNvSpPr txBox="1"/>
            <p:nvPr/>
          </p:nvSpPr>
          <p:spPr>
            <a:xfrm>
              <a:off x="6333060"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資料視覺化</a:t>
              </a:r>
              <a:endParaRPr/>
            </a:p>
          </p:txBody>
        </p:sp>
        <p:sp>
          <p:nvSpPr>
            <p:cNvPr id="27" name="Google Shape;332;p10">
              <a:extLst>
                <a:ext uri="{FF2B5EF4-FFF2-40B4-BE49-F238E27FC236}">
                  <a16:creationId xmlns:a16="http://schemas.microsoft.com/office/drawing/2014/main" id="{FCA1E5A8-CE21-42D1-A528-B69D27644B3D}"/>
                </a:ext>
              </a:extLst>
            </p:cNvPr>
            <p:cNvSpPr txBox="1"/>
            <p:nvPr/>
          </p:nvSpPr>
          <p:spPr>
            <a:xfrm>
              <a:off x="7774594"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結論與總結</a:t>
              </a:r>
              <a:endParaRPr/>
            </a:p>
          </p:txBody>
        </p:sp>
      </p:grpSp>
    </p:spTree>
    <p:extLst>
      <p:ext uri="{BB962C8B-B14F-4D97-AF65-F5344CB8AC3E}">
        <p14:creationId xmlns:p14="http://schemas.microsoft.com/office/powerpoint/2010/main" val="39527427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EEF1EBA-6870-4515-8BFB-B9C2BA1539ED}"/>
              </a:ext>
            </a:extLst>
          </p:cNvPr>
          <p:cNvSpPr>
            <a:spLocks noGrp="1"/>
          </p:cNvSpPr>
          <p:nvPr>
            <p:ph type="title"/>
          </p:nvPr>
        </p:nvSpPr>
        <p:spPr/>
        <p:txBody>
          <a:bodyPr/>
          <a:lstStyle/>
          <a:p>
            <a:endParaRPr lang="zh-TW" altLang="en-US"/>
          </a:p>
        </p:txBody>
      </p:sp>
      <p:grpSp>
        <p:nvGrpSpPr>
          <p:cNvPr id="3" name="群組 2">
            <a:extLst>
              <a:ext uri="{FF2B5EF4-FFF2-40B4-BE49-F238E27FC236}">
                <a16:creationId xmlns:a16="http://schemas.microsoft.com/office/drawing/2014/main" id="{6872B44C-236A-4385-AE85-E11704BDE766}"/>
              </a:ext>
            </a:extLst>
          </p:cNvPr>
          <p:cNvGrpSpPr/>
          <p:nvPr/>
        </p:nvGrpSpPr>
        <p:grpSpPr>
          <a:xfrm>
            <a:off x="541801" y="1291240"/>
            <a:ext cx="7882200" cy="3185510"/>
            <a:chOff x="541800" y="1291240"/>
            <a:chExt cx="8321657" cy="3569744"/>
          </a:xfrm>
        </p:grpSpPr>
        <p:sp>
          <p:nvSpPr>
            <p:cNvPr id="8" name="矩形 7">
              <a:extLst>
                <a:ext uri="{FF2B5EF4-FFF2-40B4-BE49-F238E27FC236}">
                  <a16:creationId xmlns:a16="http://schemas.microsoft.com/office/drawing/2014/main" id="{2B03C100-C0CE-4B15-BA10-B104D6C90E7C}"/>
                </a:ext>
              </a:extLst>
            </p:cNvPr>
            <p:cNvSpPr/>
            <p:nvPr/>
          </p:nvSpPr>
          <p:spPr>
            <a:xfrm>
              <a:off x="2846160" y="1291240"/>
              <a:ext cx="2034540" cy="1340926"/>
            </a:xfrm>
            <a:prstGeom prst="rect">
              <a:avLst/>
            </a:prstGeom>
            <a:solidFill>
              <a:srgbClr val="24B8E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10" name="群組 9">
              <a:extLst>
                <a:ext uri="{FF2B5EF4-FFF2-40B4-BE49-F238E27FC236}">
                  <a16:creationId xmlns:a16="http://schemas.microsoft.com/office/drawing/2014/main" id="{62617E4F-8D8C-4764-A7D7-65641DD236A5}"/>
                </a:ext>
              </a:extLst>
            </p:cNvPr>
            <p:cNvGrpSpPr/>
            <p:nvPr/>
          </p:nvGrpSpPr>
          <p:grpSpPr>
            <a:xfrm>
              <a:off x="5459236" y="3287599"/>
              <a:ext cx="1943100" cy="1486156"/>
              <a:chOff x="4800600" y="3108705"/>
              <a:chExt cx="1943100" cy="1486156"/>
            </a:xfrm>
          </p:grpSpPr>
          <p:pic>
            <p:nvPicPr>
              <p:cNvPr id="5" name="圖片 4">
                <a:extLst>
                  <a:ext uri="{FF2B5EF4-FFF2-40B4-BE49-F238E27FC236}">
                    <a16:creationId xmlns:a16="http://schemas.microsoft.com/office/drawing/2014/main" id="{545474BF-9B71-4F0B-A5B0-EE61B0135421}"/>
                  </a:ext>
                </a:extLst>
              </p:cNvPr>
              <p:cNvPicPr>
                <a:picLocks noChangeAspect="1"/>
              </p:cNvPicPr>
              <p:nvPr/>
            </p:nvPicPr>
            <p:blipFill rotWithShape="1">
              <a:blip r:embed="rId2"/>
              <a:srcRect r="36329" b="35591"/>
              <a:stretch/>
            </p:blipFill>
            <p:spPr>
              <a:xfrm>
                <a:off x="4800600" y="3561067"/>
                <a:ext cx="1943100" cy="1033794"/>
              </a:xfrm>
              <a:prstGeom prst="rect">
                <a:avLst/>
              </a:prstGeom>
            </p:spPr>
          </p:pic>
          <p:pic>
            <p:nvPicPr>
              <p:cNvPr id="4" name="圖片 3">
                <a:extLst>
                  <a:ext uri="{FF2B5EF4-FFF2-40B4-BE49-F238E27FC236}">
                    <a16:creationId xmlns:a16="http://schemas.microsoft.com/office/drawing/2014/main" id="{627F551A-105B-493B-89BF-15EB8B54D62A}"/>
                  </a:ext>
                </a:extLst>
              </p:cNvPr>
              <p:cNvPicPr>
                <a:picLocks noChangeAspect="1"/>
              </p:cNvPicPr>
              <p:nvPr/>
            </p:nvPicPr>
            <p:blipFill rotWithShape="1">
              <a:blip r:embed="rId2"/>
              <a:srcRect l="58876"/>
              <a:stretch/>
            </p:blipFill>
            <p:spPr>
              <a:xfrm>
                <a:off x="5158739" y="3108705"/>
                <a:ext cx="1097281" cy="1403320"/>
              </a:xfrm>
              <a:prstGeom prst="rect">
                <a:avLst/>
              </a:prstGeom>
            </p:spPr>
          </p:pic>
        </p:grpSp>
        <p:pic>
          <p:nvPicPr>
            <p:cNvPr id="7" name="圖片 6">
              <a:extLst>
                <a:ext uri="{FF2B5EF4-FFF2-40B4-BE49-F238E27FC236}">
                  <a16:creationId xmlns:a16="http://schemas.microsoft.com/office/drawing/2014/main" id="{0A10FA19-2F68-4DE3-8686-900821940134}"/>
                </a:ext>
              </a:extLst>
            </p:cNvPr>
            <p:cNvPicPr>
              <a:picLocks noChangeAspect="1"/>
            </p:cNvPicPr>
            <p:nvPr/>
          </p:nvPicPr>
          <p:blipFill>
            <a:blip r:embed="rId3"/>
            <a:stretch>
              <a:fillRect/>
            </a:stretch>
          </p:blipFill>
          <p:spPr>
            <a:xfrm>
              <a:off x="3065764" y="1649284"/>
              <a:ext cx="1595333" cy="624839"/>
            </a:xfrm>
            <a:prstGeom prst="rect">
              <a:avLst/>
            </a:prstGeom>
          </p:spPr>
        </p:pic>
        <p:sp>
          <p:nvSpPr>
            <p:cNvPr id="9" name="矩形 8">
              <a:extLst>
                <a:ext uri="{FF2B5EF4-FFF2-40B4-BE49-F238E27FC236}">
                  <a16:creationId xmlns:a16="http://schemas.microsoft.com/office/drawing/2014/main" id="{90F6F7B2-3FF8-4871-8ECF-B36ABBA1C42F}"/>
                </a:ext>
              </a:extLst>
            </p:cNvPr>
            <p:cNvSpPr/>
            <p:nvPr/>
          </p:nvSpPr>
          <p:spPr>
            <a:xfrm>
              <a:off x="6567660" y="1359175"/>
              <a:ext cx="2034540" cy="1340926"/>
            </a:xfrm>
            <a:prstGeom prst="rect">
              <a:avLst/>
            </a:prstGeom>
            <a:solidFill>
              <a:srgbClr val="24B8E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2" name="圖片 11">
              <a:extLst>
                <a:ext uri="{FF2B5EF4-FFF2-40B4-BE49-F238E27FC236}">
                  <a16:creationId xmlns:a16="http://schemas.microsoft.com/office/drawing/2014/main" id="{38829890-1F51-4F07-8AC1-1AA7F66CC499}"/>
                </a:ext>
              </a:extLst>
            </p:cNvPr>
            <p:cNvPicPr>
              <a:picLocks noChangeAspect="1"/>
            </p:cNvPicPr>
            <p:nvPr/>
          </p:nvPicPr>
          <p:blipFill>
            <a:blip r:embed="rId4"/>
            <a:stretch>
              <a:fillRect/>
            </a:stretch>
          </p:blipFill>
          <p:spPr>
            <a:xfrm>
              <a:off x="541800" y="2274123"/>
              <a:ext cx="1463039" cy="1463039"/>
            </a:xfrm>
            <a:prstGeom prst="rect">
              <a:avLst/>
            </a:prstGeom>
          </p:spPr>
        </p:pic>
        <p:sp>
          <p:nvSpPr>
            <p:cNvPr id="13" name="箭號: 向右 12">
              <a:extLst>
                <a:ext uri="{FF2B5EF4-FFF2-40B4-BE49-F238E27FC236}">
                  <a16:creationId xmlns:a16="http://schemas.microsoft.com/office/drawing/2014/main" id="{FFFE650B-BF01-4551-B394-23E788781F3A}"/>
                </a:ext>
              </a:extLst>
            </p:cNvPr>
            <p:cNvSpPr/>
            <p:nvPr/>
          </p:nvSpPr>
          <p:spPr>
            <a:xfrm rot="19852423">
              <a:off x="1927209" y="2126320"/>
              <a:ext cx="779789" cy="397934"/>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23" name="群組 22">
              <a:extLst>
                <a:ext uri="{FF2B5EF4-FFF2-40B4-BE49-F238E27FC236}">
                  <a16:creationId xmlns:a16="http://schemas.microsoft.com/office/drawing/2014/main" id="{EFE1360C-30D5-44D6-A7DC-5C01D24B6E79}"/>
                </a:ext>
              </a:extLst>
            </p:cNvPr>
            <p:cNvGrpSpPr/>
            <p:nvPr/>
          </p:nvGrpSpPr>
          <p:grpSpPr>
            <a:xfrm rot="2325178">
              <a:off x="5255831" y="2871462"/>
              <a:ext cx="697010" cy="478207"/>
              <a:chOff x="3058831" y="3005642"/>
              <a:chExt cx="454768" cy="296987"/>
            </a:xfrm>
          </p:grpSpPr>
          <p:sp>
            <p:nvSpPr>
              <p:cNvPr id="21" name="箭號: 向右 20">
                <a:extLst>
                  <a:ext uri="{FF2B5EF4-FFF2-40B4-BE49-F238E27FC236}">
                    <a16:creationId xmlns:a16="http://schemas.microsoft.com/office/drawing/2014/main" id="{B95421DE-0088-4A64-A902-635E17ECED86}"/>
                  </a:ext>
                </a:extLst>
              </p:cNvPr>
              <p:cNvSpPr/>
              <p:nvPr/>
            </p:nvSpPr>
            <p:spPr>
              <a:xfrm>
                <a:off x="3065764" y="3005642"/>
                <a:ext cx="447835" cy="126178"/>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 name="箭號: 向右 21">
                <a:extLst>
                  <a:ext uri="{FF2B5EF4-FFF2-40B4-BE49-F238E27FC236}">
                    <a16:creationId xmlns:a16="http://schemas.microsoft.com/office/drawing/2014/main" id="{9E5CD25D-99D4-4C1C-A3A9-33EDE246F271}"/>
                  </a:ext>
                </a:extLst>
              </p:cNvPr>
              <p:cNvSpPr/>
              <p:nvPr/>
            </p:nvSpPr>
            <p:spPr>
              <a:xfrm flipH="1">
                <a:off x="3058831" y="3176451"/>
                <a:ext cx="447835" cy="126178"/>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25" name="群組 24">
              <a:extLst>
                <a:ext uri="{FF2B5EF4-FFF2-40B4-BE49-F238E27FC236}">
                  <a16:creationId xmlns:a16="http://schemas.microsoft.com/office/drawing/2014/main" id="{D8B16B10-9F15-4713-A07C-7CC6F78D3D2B}"/>
                </a:ext>
              </a:extLst>
            </p:cNvPr>
            <p:cNvGrpSpPr/>
            <p:nvPr/>
          </p:nvGrpSpPr>
          <p:grpSpPr>
            <a:xfrm>
              <a:off x="5448610" y="1737407"/>
              <a:ext cx="697010" cy="478207"/>
              <a:chOff x="3058831" y="3005642"/>
              <a:chExt cx="454768" cy="296987"/>
            </a:xfrm>
          </p:grpSpPr>
          <p:sp>
            <p:nvSpPr>
              <p:cNvPr id="26" name="箭號: 向右 25">
                <a:extLst>
                  <a:ext uri="{FF2B5EF4-FFF2-40B4-BE49-F238E27FC236}">
                    <a16:creationId xmlns:a16="http://schemas.microsoft.com/office/drawing/2014/main" id="{882850D4-E9D7-4B20-9F2A-50FD649E6420}"/>
                  </a:ext>
                </a:extLst>
              </p:cNvPr>
              <p:cNvSpPr/>
              <p:nvPr/>
            </p:nvSpPr>
            <p:spPr>
              <a:xfrm>
                <a:off x="3065764" y="3005642"/>
                <a:ext cx="447835" cy="126178"/>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 name="箭號: 向右 26">
                <a:extLst>
                  <a:ext uri="{FF2B5EF4-FFF2-40B4-BE49-F238E27FC236}">
                    <a16:creationId xmlns:a16="http://schemas.microsoft.com/office/drawing/2014/main" id="{08D556E1-F2AB-4754-83BA-77F1BDA95E56}"/>
                  </a:ext>
                </a:extLst>
              </p:cNvPr>
              <p:cNvSpPr/>
              <p:nvPr/>
            </p:nvSpPr>
            <p:spPr>
              <a:xfrm flipH="1">
                <a:off x="3058831" y="3176451"/>
                <a:ext cx="447835" cy="126178"/>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pic>
          <p:nvPicPr>
            <p:cNvPr id="28" name="圖片 27">
              <a:extLst>
                <a:ext uri="{FF2B5EF4-FFF2-40B4-BE49-F238E27FC236}">
                  <a16:creationId xmlns:a16="http://schemas.microsoft.com/office/drawing/2014/main" id="{D218F8D0-7014-4B08-8C08-E86F4E562F7C}"/>
                </a:ext>
              </a:extLst>
            </p:cNvPr>
            <p:cNvPicPr>
              <a:picLocks noChangeAspect="1"/>
            </p:cNvPicPr>
            <p:nvPr/>
          </p:nvPicPr>
          <p:blipFill>
            <a:blip r:embed="rId5"/>
            <a:stretch>
              <a:fillRect/>
            </a:stretch>
          </p:blipFill>
          <p:spPr>
            <a:xfrm>
              <a:off x="6925728" y="1415880"/>
              <a:ext cx="1340926" cy="1340926"/>
            </a:xfrm>
            <a:prstGeom prst="rect">
              <a:avLst/>
            </a:prstGeom>
          </p:spPr>
        </p:pic>
        <p:sp>
          <p:nvSpPr>
            <p:cNvPr id="29" name="矩形 28">
              <a:extLst>
                <a:ext uri="{FF2B5EF4-FFF2-40B4-BE49-F238E27FC236}">
                  <a16:creationId xmlns:a16="http://schemas.microsoft.com/office/drawing/2014/main" id="{DF63500A-4D71-46BC-B1A7-DCC3A776A2CD}"/>
                </a:ext>
              </a:extLst>
            </p:cNvPr>
            <p:cNvSpPr/>
            <p:nvPr/>
          </p:nvSpPr>
          <p:spPr>
            <a:xfrm>
              <a:off x="2241215" y="3520058"/>
              <a:ext cx="2034540" cy="1340926"/>
            </a:xfrm>
            <a:prstGeom prst="rect">
              <a:avLst/>
            </a:prstGeom>
            <a:solidFill>
              <a:srgbClr val="24B8E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31" name="圖片 30">
              <a:extLst>
                <a:ext uri="{FF2B5EF4-FFF2-40B4-BE49-F238E27FC236}">
                  <a16:creationId xmlns:a16="http://schemas.microsoft.com/office/drawing/2014/main" id="{C6B75F2D-8958-4EFC-AECE-4AE01F36D8A4}"/>
                </a:ext>
              </a:extLst>
            </p:cNvPr>
            <p:cNvPicPr>
              <a:picLocks noChangeAspect="1"/>
            </p:cNvPicPr>
            <p:nvPr/>
          </p:nvPicPr>
          <p:blipFill>
            <a:blip r:embed="rId6"/>
            <a:stretch>
              <a:fillRect/>
            </a:stretch>
          </p:blipFill>
          <p:spPr>
            <a:xfrm>
              <a:off x="2395401" y="3632595"/>
              <a:ext cx="1717267" cy="1115851"/>
            </a:xfrm>
            <a:prstGeom prst="rect">
              <a:avLst/>
            </a:prstGeom>
          </p:spPr>
        </p:pic>
        <p:grpSp>
          <p:nvGrpSpPr>
            <p:cNvPr id="35" name="群組 34">
              <a:extLst>
                <a:ext uri="{FF2B5EF4-FFF2-40B4-BE49-F238E27FC236}">
                  <a16:creationId xmlns:a16="http://schemas.microsoft.com/office/drawing/2014/main" id="{9C782034-D726-4417-9B8A-9FD990C16F2E}"/>
                </a:ext>
              </a:extLst>
            </p:cNvPr>
            <p:cNvGrpSpPr/>
            <p:nvPr/>
          </p:nvGrpSpPr>
          <p:grpSpPr>
            <a:xfrm>
              <a:off x="4592791" y="3937730"/>
              <a:ext cx="697010" cy="478207"/>
              <a:chOff x="3058831" y="3005642"/>
              <a:chExt cx="454768" cy="296987"/>
            </a:xfrm>
          </p:grpSpPr>
          <p:sp>
            <p:nvSpPr>
              <p:cNvPr id="36" name="箭號: 向右 35">
                <a:extLst>
                  <a:ext uri="{FF2B5EF4-FFF2-40B4-BE49-F238E27FC236}">
                    <a16:creationId xmlns:a16="http://schemas.microsoft.com/office/drawing/2014/main" id="{03A02E25-EC5B-4DA7-AB79-A19680C4F86B}"/>
                  </a:ext>
                </a:extLst>
              </p:cNvPr>
              <p:cNvSpPr/>
              <p:nvPr/>
            </p:nvSpPr>
            <p:spPr>
              <a:xfrm>
                <a:off x="3065764" y="3005642"/>
                <a:ext cx="447835" cy="126178"/>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7" name="箭號: 向右 36">
                <a:extLst>
                  <a:ext uri="{FF2B5EF4-FFF2-40B4-BE49-F238E27FC236}">
                    <a16:creationId xmlns:a16="http://schemas.microsoft.com/office/drawing/2014/main" id="{398563EF-C10D-43FD-990F-6C90271C19FA}"/>
                  </a:ext>
                </a:extLst>
              </p:cNvPr>
              <p:cNvSpPr/>
              <p:nvPr/>
            </p:nvSpPr>
            <p:spPr>
              <a:xfrm flipH="1">
                <a:off x="3058831" y="3176451"/>
                <a:ext cx="447835" cy="126178"/>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pic>
          <p:nvPicPr>
            <p:cNvPr id="38" name="圖片 37">
              <a:extLst>
                <a:ext uri="{FF2B5EF4-FFF2-40B4-BE49-F238E27FC236}">
                  <a16:creationId xmlns:a16="http://schemas.microsoft.com/office/drawing/2014/main" id="{FBFEBEC8-1239-49B1-BF5B-917049EF76B6}"/>
                </a:ext>
              </a:extLst>
            </p:cNvPr>
            <p:cNvPicPr>
              <a:picLocks noChangeAspect="1"/>
            </p:cNvPicPr>
            <p:nvPr/>
          </p:nvPicPr>
          <p:blipFill>
            <a:blip r:embed="rId7"/>
            <a:stretch>
              <a:fillRect/>
            </a:stretch>
          </p:blipFill>
          <p:spPr>
            <a:xfrm>
              <a:off x="8107002" y="3059752"/>
              <a:ext cx="756455" cy="748143"/>
            </a:xfrm>
            <a:prstGeom prst="rect">
              <a:avLst/>
            </a:prstGeom>
          </p:spPr>
        </p:pic>
        <p:sp>
          <p:nvSpPr>
            <p:cNvPr id="41" name="箭號: 向右 40">
              <a:extLst>
                <a:ext uri="{FF2B5EF4-FFF2-40B4-BE49-F238E27FC236}">
                  <a16:creationId xmlns:a16="http://schemas.microsoft.com/office/drawing/2014/main" id="{C3E589A6-8D01-492D-87C6-CFDF93CE4071}"/>
                </a:ext>
              </a:extLst>
            </p:cNvPr>
            <p:cNvSpPr/>
            <p:nvPr/>
          </p:nvSpPr>
          <p:spPr>
            <a:xfrm rot="20311435" flipH="1">
              <a:off x="7369509" y="3518517"/>
              <a:ext cx="686384" cy="409361"/>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sp>
        <p:nvSpPr>
          <p:cNvPr id="30" name="Google Shape;318;p10">
            <a:extLst>
              <a:ext uri="{FF2B5EF4-FFF2-40B4-BE49-F238E27FC236}">
                <a16:creationId xmlns:a16="http://schemas.microsoft.com/office/drawing/2014/main" id="{00E4A252-E163-466A-8825-3DE98061088A}"/>
              </a:ext>
            </a:extLst>
          </p:cNvPr>
          <p:cNvSpPr txBox="1"/>
          <p:nvPr/>
        </p:nvSpPr>
        <p:spPr>
          <a:xfrm>
            <a:off x="7774594"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結論與總結</a:t>
            </a:r>
            <a:endParaRPr/>
          </a:p>
        </p:txBody>
      </p:sp>
      <p:sp>
        <p:nvSpPr>
          <p:cNvPr id="32" name="Google Shape;319;p10">
            <a:extLst>
              <a:ext uri="{FF2B5EF4-FFF2-40B4-BE49-F238E27FC236}">
                <a16:creationId xmlns:a16="http://schemas.microsoft.com/office/drawing/2014/main" id="{F8AC4DF5-B00D-4426-8742-265D711FED89}"/>
              </a:ext>
            </a:extLst>
          </p:cNvPr>
          <p:cNvSpPr txBox="1"/>
          <p:nvPr/>
        </p:nvSpPr>
        <p:spPr>
          <a:xfrm>
            <a:off x="7765069" y="479513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結論與總結</a:t>
            </a:r>
            <a:endParaRPr/>
          </a:p>
        </p:txBody>
      </p:sp>
      <p:grpSp>
        <p:nvGrpSpPr>
          <p:cNvPr id="33" name="Google Shape;320;p10">
            <a:extLst>
              <a:ext uri="{FF2B5EF4-FFF2-40B4-BE49-F238E27FC236}">
                <a16:creationId xmlns:a16="http://schemas.microsoft.com/office/drawing/2014/main" id="{049811F9-1DAD-4A0E-8B0C-411726D61D0C}"/>
              </a:ext>
            </a:extLst>
          </p:cNvPr>
          <p:cNvGrpSpPr/>
          <p:nvPr/>
        </p:nvGrpSpPr>
        <p:grpSpPr>
          <a:xfrm>
            <a:off x="0" y="4699559"/>
            <a:ext cx="10314594" cy="446606"/>
            <a:chOff x="0" y="4699559"/>
            <a:chExt cx="10314594" cy="446606"/>
          </a:xfrm>
        </p:grpSpPr>
        <p:sp>
          <p:nvSpPr>
            <p:cNvPr id="34" name="Google Shape;321;p10">
              <a:extLst>
                <a:ext uri="{FF2B5EF4-FFF2-40B4-BE49-F238E27FC236}">
                  <a16:creationId xmlns:a16="http://schemas.microsoft.com/office/drawing/2014/main" id="{0112D7B9-33BE-45D3-9D15-D13B0B0D12C6}"/>
                </a:ext>
              </a:extLst>
            </p:cNvPr>
            <p:cNvSpPr/>
            <p:nvPr/>
          </p:nvSpPr>
          <p:spPr>
            <a:xfrm>
              <a:off x="0" y="4700646"/>
              <a:ext cx="9144000"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9" name="Google Shape;322;p10">
              <a:extLst>
                <a:ext uri="{FF2B5EF4-FFF2-40B4-BE49-F238E27FC236}">
                  <a16:creationId xmlns:a16="http://schemas.microsoft.com/office/drawing/2014/main" id="{E4E108D6-C2A3-4C91-96E5-09C05B8BDBDA}"/>
                </a:ext>
              </a:extLst>
            </p:cNvPr>
            <p:cNvSpPr/>
            <p:nvPr/>
          </p:nvSpPr>
          <p:spPr>
            <a:xfrm>
              <a:off x="5932966" y="4699559"/>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0" name="Google Shape;323;p10">
              <a:extLst>
                <a:ext uri="{FF2B5EF4-FFF2-40B4-BE49-F238E27FC236}">
                  <a16:creationId xmlns:a16="http://schemas.microsoft.com/office/drawing/2014/main" id="{FD3FA199-4D48-4938-B74B-BB057A2E3B98}"/>
                </a:ext>
              </a:extLst>
            </p:cNvPr>
            <p:cNvSpPr/>
            <p:nvPr/>
          </p:nvSpPr>
          <p:spPr>
            <a:xfrm>
              <a:off x="4462128" y="4699559"/>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2" name="Google Shape;324;p10">
              <a:extLst>
                <a:ext uri="{FF2B5EF4-FFF2-40B4-BE49-F238E27FC236}">
                  <a16:creationId xmlns:a16="http://schemas.microsoft.com/office/drawing/2014/main" id="{F0FFE138-23FC-4FE0-B433-B5610964F55E}"/>
                </a:ext>
              </a:extLst>
            </p:cNvPr>
            <p:cNvSpPr/>
            <p:nvPr/>
          </p:nvSpPr>
          <p:spPr>
            <a:xfrm>
              <a:off x="2966483" y="4699559"/>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3" name="Google Shape;325;p10">
              <a:extLst>
                <a:ext uri="{FF2B5EF4-FFF2-40B4-BE49-F238E27FC236}">
                  <a16:creationId xmlns:a16="http://schemas.microsoft.com/office/drawing/2014/main" id="{E1CCF405-DB87-4D83-A9E9-FAECA04D7BBA}"/>
                </a:ext>
              </a:extLst>
            </p:cNvPr>
            <p:cNvSpPr/>
            <p:nvPr/>
          </p:nvSpPr>
          <p:spPr>
            <a:xfrm>
              <a:off x="1470838" y="4699559"/>
              <a:ext cx="1740195" cy="445519"/>
            </a:xfrm>
            <a:prstGeom prst="homePlate">
              <a:avLst>
                <a:gd name="adj" fmla="val 50000"/>
              </a:avLst>
            </a:prstGeom>
            <a:solidFill>
              <a:srgbClr val="2C4358"/>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4" name="Google Shape;326;p10">
              <a:extLst>
                <a:ext uri="{FF2B5EF4-FFF2-40B4-BE49-F238E27FC236}">
                  <a16:creationId xmlns:a16="http://schemas.microsoft.com/office/drawing/2014/main" id="{1F76ACEB-2BF0-45F9-AD38-1F4E6097814C}"/>
                </a:ext>
              </a:extLst>
            </p:cNvPr>
            <p:cNvSpPr/>
            <p:nvPr/>
          </p:nvSpPr>
          <p:spPr>
            <a:xfrm>
              <a:off x="0" y="4700646"/>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5" name="Google Shape;327;p10">
              <a:extLst>
                <a:ext uri="{FF2B5EF4-FFF2-40B4-BE49-F238E27FC236}">
                  <a16:creationId xmlns:a16="http://schemas.microsoft.com/office/drawing/2014/main" id="{1B2CC1B4-3A4A-44B1-8706-C9D37637F66A}"/>
                </a:ext>
              </a:extLst>
            </p:cNvPr>
            <p:cNvSpPr txBox="1"/>
            <p:nvPr/>
          </p:nvSpPr>
          <p:spPr>
            <a:xfrm>
              <a:off x="366907"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專題簡介</a:t>
              </a:r>
              <a:endParaRPr/>
            </a:p>
          </p:txBody>
        </p:sp>
        <p:sp>
          <p:nvSpPr>
            <p:cNvPr id="46" name="Google Shape;328;p10">
              <a:extLst>
                <a:ext uri="{FF2B5EF4-FFF2-40B4-BE49-F238E27FC236}">
                  <a16:creationId xmlns:a16="http://schemas.microsoft.com/office/drawing/2014/main" id="{C2412058-70AF-497D-90F1-593F555AD4F3}"/>
                </a:ext>
              </a:extLst>
            </p:cNvPr>
            <p:cNvSpPr txBox="1"/>
            <p:nvPr/>
          </p:nvSpPr>
          <p:spPr>
            <a:xfrm>
              <a:off x="1875114"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平台建置</a:t>
              </a:r>
              <a:endParaRPr/>
            </a:p>
          </p:txBody>
        </p:sp>
        <p:sp>
          <p:nvSpPr>
            <p:cNvPr id="47" name="Google Shape;329;p10">
              <a:extLst>
                <a:ext uri="{FF2B5EF4-FFF2-40B4-BE49-F238E27FC236}">
                  <a16:creationId xmlns:a16="http://schemas.microsoft.com/office/drawing/2014/main" id="{28FDCAA3-0082-42DA-A969-5E3A1B6EDE7F}"/>
                </a:ext>
              </a:extLst>
            </p:cNvPr>
            <p:cNvSpPr txBox="1"/>
            <p:nvPr/>
          </p:nvSpPr>
          <p:spPr>
            <a:xfrm>
              <a:off x="3383321"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資料探索</a:t>
              </a:r>
              <a:endParaRPr/>
            </a:p>
          </p:txBody>
        </p:sp>
        <p:sp>
          <p:nvSpPr>
            <p:cNvPr id="48" name="Google Shape;330;p10">
              <a:extLst>
                <a:ext uri="{FF2B5EF4-FFF2-40B4-BE49-F238E27FC236}">
                  <a16:creationId xmlns:a16="http://schemas.microsoft.com/office/drawing/2014/main" id="{8AB979CE-60C6-466E-BFE6-BEABDC8A9E18}"/>
                </a:ext>
              </a:extLst>
            </p:cNvPr>
            <p:cNvSpPr txBox="1"/>
            <p:nvPr/>
          </p:nvSpPr>
          <p:spPr>
            <a:xfrm>
              <a:off x="4891528"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建模應用</a:t>
              </a:r>
              <a:endParaRPr/>
            </a:p>
          </p:txBody>
        </p:sp>
        <p:sp>
          <p:nvSpPr>
            <p:cNvPr id="49" name="Google Shape;331;p10">
              <a:extLst>
                <a:ext uri="{FF2B5EF4-FFF2-40B4-BE49-F238E27FC236}">
                  <a16:creationId xmlns:a16="http://schemas.microsoft.com/office/drawing/2014/main" id="{9919C138-ED66-449F-B8CB-0F87A94494B8}"/>
                </a:ext>
              </a:extLst>
            </p:cNvPr>
            <p:cNvSpPr txBox="1"/>
            <p:nvPr/>
          </p:nvSpPr>
          <p:spPr>
            <a:xfrm>
              <a:off x="6333060"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資料視覺化</a:t>
              </a:r>
              <a:endParaRPr/>
            </a:p>
          </p:txBody>
        </p:sp>
        <p:sp>
          <p:nvSpPr>
            <p:cNvPr id="50" name="Google Shape;332;p10">
              <a:extLst>
                <a:ext uri="{FF2B5EF4-FFF2-40B4-BE49-F238E27FC236}">
                  <a16:creationId xmlns:a16="http://schemas.microsoft.com/office/drawing/2014/main" id="{1CEF19AD-4442-45F2-AC24-EA8B70843BCA}"/>
                </a:ext>
              </a:extLst>
            </p:cNvPr>
            <p:cNvSpPr txBox="1"/>
            <p:nvPr/>
          </p:nvSpPr>
          <p:spPr>
            <a:xfrm>
              <a:off x="7774594"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結論與總結</a:t>
              </a:r>
              <a:endParaRPr/>
            </a:p>
          </p:txBody>
        </p:sp>
      </p:grpSp>
    </p:spTree>
    <p:extLst>
      <p:ext uri="{BB962C8B-B14F-4D97-AF65-F5344CB8AC3E}">
        <p14:creationId xmlns:p14="http://schemas.microsoft.com/office/powerpoint/2010/main" val="36764821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grpSp>
        <p:nvGrpSpPr>
          <p:cNvPr id="301" name="Google Shape;301;p9"/>
          <p:cNvGrpSpPr/>
          <p:nvPr/>
        </p:nvGrpSpPr>
        <p:grpSpPr>
          <a:xfrm>
            <a:off x="0" y="4699559"/>
            <a:ext cx="10314594" cy="446606"/>
            <a:chOff x="0" y="4699559"/>
            <a:chExt cx="10314594" cy="446606"/>
          </a:xfrm>
        </p:grpSpPr>
        <p:sp>
          <p:nvSpPr>
            <p:cNvPr id="302" name="Google Shape;302;p9"/>
            <p:cNvSpPr/>
            <p:nvPr/>
          </p:nvSpPr>
          <p:spPr>
            <a:xfrm>
              <a:off x="0" y="4700646"/>
              <a:ext cx="9144000"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03" name="Google Shape;303;p9"/>
            <p:cNvSpPr/>
            <p:nvPr/>
          </p:nvSpPr>
          <p:spPr>
            <a:xfrm>
              <a:off x="5932966" y="4699559"/>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04" name="Google Shape;304;p9"/>
            <p:cNvSpPr/>
            <p:nvPr/>
          </p:nvSpPr>
          <p:spPr>
            <a:xfrm>
              <a:off x="4462128" y="4699559"/>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05" name="Google Shape;305;p9"/>
            <p:cNvSpPr/>
            <p:nvPr/>
          </p:nvSpPr>
          <p:spPr>
            <a:xfrm>
              <a:off x="2966483" y="4699559"/>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06" name="Google Shape;306;p9"/>
            <p:cNvSpPr/>
            <p:nvPr/>
          </p:nvSpPr>
          <p:spPr>
            <a:xfrm>
              <a:off x="1470838" y="4699559"/>
              <a:ext cx="1740195" cy="445519"/>
            </a:xfrm>
            <a:prstGeom prst="homePlate">
              <a:avLst>
                <a:gd name="adj" fmla="val 50000"/>
              </a:avLst>
            </a:prstGeom>
            <a:solidFill>
              <a:srgbClr val="2C4358"/>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07" name="Google Shape;307;p9"/>
            <p:cNvSpPr/>
            <p:nvPr/>
          </p:nvSpPr>
          <p:spPr>
            <a:xfrm>
              <a:off x="0" y="4700646"/>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08" name="Google Shape;308;p9"/>
            <p:cNvSpPr txBox="1"/>
            <p:nvPr/>
          </p:nvSpPr>
          <p:spPr>
            <a:xfrm>
              <a:off x="366907"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專題簡介</a:t>
              </a:r>
              <a:endParaRPr/>
            </a:p>
          </p:txBody>
        </p:sp>
        <p:sp>
          <p:nvSpPr>
            <p:cNvPr id="309" name="Google Shape;309;p9"/>
            <p:cNvSpPr txBox="1"/>
            <p:nvPr/>
          </p:nvSpPr>
          <p:spPr>
            <a:xfrm>
              <a:off x="1875114"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平台建置</a:t>
              </a:r>
              <a:endParaRPr/>
            </a:p>
          </p:txBody>
        </p:sp>
        <p:sp>
          <p:nvSpPr>
            <p:cNvPr id="310" name="Google Shape;310;p9"/>
            <p:cNvSpPr txBox="1"/>
            <p:nvPr/>
          </p:nvSpPr>
          <p:spPr>
            <a:xfrm>
              <a:off x="3383321"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資料探索</a:t>
              </a:r>
              <a:endParaRPr/>
            </a:p>
          </p:txBody>
        </p:sp>
        <p:sp>
          <p:nvSpPr>
            <p:cNvPr id="311" name="Google Shape;311;p9"/>
            <p:cNvSpPr txBox="1"/>
            <p:nvPr/>
          </p:nvSpPr>
          <p:spPr>
            <a:xfrm>
              <a:off x="4891528"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建模應用</a:t>
              </a:r>
              <a:endParaRPr/>
            </a:p>
          </p:txBody>
        </p:sp>
        <p:sp>
          <p:nvSpPr>
            <p:cNvPr id="312" name="Google Shape;312;p9"/>
            <p:cNvSpPr txBox="1"/>
            <p:nvPr/>
          </p:nvSpPr>
          <p:spPr>
            <a:xfrm>
              <a:off x="6333060"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資料視覺化</a:t>
              </a:r>
              <a:endParaRPr/>
            </a:p>
          </p:txBody>
        </p:sp>
        <p:sp>
          <p:nvSpPr>
            <p:cNvPr id="313" name="Google Shape;313;p9"/>
            <p:cNvSpPr txBox="1"/>
            <p:nvPr/>
          </p:nvSpPr>
          <p:spPr>
            <a:xfrm>
              <a:off x="7774594"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結論與總結</a:t>
              </a:r>
              <a:endParaRPr/>
            </a:p>
          </p:txBody>
        </p:sp>
      </p:grpSp>
      <p:pic>
        <p:nvPicPr>
          <p:cNvPr id="4" name="圖片 3">
            <a:extLst>
              <a:ext uri="{FF2B5EF4-FFF2-40B4-BE49-F238E27FC236}">
                <a16:creationId xmlns:a16="http://schemas.microsoft.com/office/drawing/2014/main" id="{FF203C1E-CC0B-42DB-8C2E-19A3F4F8AFC0}"/>
              </a:ext>
            </a:extLst>
          </p:cNvPr>
          <p:cNvPicPr>
            <a:picLocks noChangeAspect="1"/>
          </p:cNvPicPr>
          <p:nvPr/>
        </p:nvPicPr>
        <p:blipFill>
          <a:blip r:embed="rId3"/>
          <a:stretch>
            <a:fillRect/>
          </a:stretch>
        </p:blipFill>
        <p:spPr>
          <a:xfrm>
            <a:off x="1292919" y="675576"/>
            <a:ext cx="6244389" cy="352055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10"/>
          <p:cNvSpPr txBox="1"/>
          <p:nvPr/>
        </p:nvSpPr>
        <p:spPr>
          <a:xfrm>
            <a:off x="7774594"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結論與總結</a:t>
            </a:r>
            <a:endParaRPr/>
          </a:p>
        </p:txBody>
      </p:sp>
      <p:sp>
        <p:nvSpPr>
          <p:cNvPr id="319" name="Google Shape;319;p10"/>
          <p:cNvSpPr txBox="1"/>
          <p:nvPr/>
        </p:nvSpPr>
        <p:spPr>
          <a:xfrm>
            <a:off x="7765069" y="479513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結論與總結</a:t>
            </a:r>
            <a:endParaRPr/>
          </a:p>
        </p:txBody>
      </p:sp>
      <p:grpSp>
        <p:nvGrpSpPr>
          <p:cNvPr id="320" name="Google Shape;320;p10"/>
          <p:cNvGrpSpPr/>
          <p:nvPr/>
        </p:nvGrpSpPr>
        <p:grpSpPr>
          <a:xfrm>
            <a:off x="0" y="4699559"/>
            <a:ext cx="10314594" cy="446606"/>
            <a:chOff x="0" y="4699559"/>
            <a:chExt cx="10314594" cy="446606"/>
          </a:xfrm>
        </p:grpSpPr>
        <p:sp>
          <p:nvSpPr>
            <p:cNvPr id="321" name="Google Shape;321;p10"/>
            <p:cNvSpPr/>
            <p:nvPr/>
          </p:nvSpPr>
          <p:spPr>
            <a:xfrm>
              <a:off x="0" y="4700646"/>
              <a:ext cx="9144000"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22" name="Google Shape;322;p10"/>
            <p:cNvSpPr/>
            <p:nvPr/>
          </p:nvSpPr>
          <p:spPr>
            <a:xfrm>
              <a:off x="5932966" y="4699559"/>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23" name="Google Shape;323;p10"/>
            <p:cNvSpPr/>
            <p:nvPr/>
          </p:nvSpPr>
          <p:spPr>
            <a:xfrm>
              <a:off x="4462128" y="4699559"/>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24" name="Google Shape;324;p10"/>
            <p:cNvSpPr/>
            <p:nvPr/>
          </p:nvSpPr>
          <p:spPr>
            <a:xfrm>
              <a:off x="2966483" y="4699559"/>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25" name="Google Shape;325;p10"/>
            <p:cNvSpPr/>
            <p:nvPr/>
          </p:nvSpPr>
          <p:spPr>
            <a:xfrm>
              <a:off x="1470838" y="4699559"/>
              <a:ext cx="1740195" cy="445519"/>
            </a:xfrm>
            <a:prstGeom prst="homePlate">
              <a:avLst>
                <a:gd name="adj" fmla="val 50000"/>
              </a:avLst>
            </a:prstGeom>
            <a:solidFill>
              <a:srgbClr val="2C4358"/>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26" name="Google Shape;326;p10"/>
            <p:cNvSpPr/>
            <p:nvPr/>
          </p:nvSpPr>
          <p:spPr>
            <a:xfrm>
              <a:off x="0" y="4700646"/>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27" name="Google Shape;327;p10"/>
            <p:cNvSpPr txBox="1"/>
            <p:nvPr/>
          </p:nvSpPr>
          <p:spPr>
            <a:xfrm>
              <a:off x="366907"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專題簡介</a:t>
              </a:r>
              <a:endParaRPr/>
            </a:p>
          </p:txBody>
        </p:sp>
        <p:sp>
          <p:nvSpPr>
            <p:cNvPr id="328" name="Google Shape;328;p10"/>
            <p:cNvSpPr txBox="1"/>
            <p:nvPr/>
          </p:nvSpPr>
          <p:spPr>
            <a:xfrm>
              <a:off x="1875114"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平台建置</a:t>
              </a:r>
              <a:endParaRPr/>
            </a:p>
          </p:txBody>
        </p:sp>
        <p:sp>
          <p:nvSpPr>
            <p:cNvPr id="329" name="Google Shape;329;p10"/>
            <p:cNvSpPr txBox="1"/>
            <p:nvPr/>
          </p:nvSpPr>
          <p:spPr>
            <a:xfrm>
              <a:off x="3383321"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資料探索</a:t>
              </a:r>
              <a:endParaRPr/>
            </a:p>
          </p:txBody>
        </p:sp>
        <p:sp>
          <p:nvSpPr>
            <p:cNvPr id="330" name="Google Shape;330;p10"/>
            <p:cNvSpPr txBox="1"/>
            <p:nvPr/>
          </p:nvSpPr>
          <p:spPr>
            <a:xfrm>
              <a:off x="4891528"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建模應用</a:t>
              </a:r>
              <a:endParaRPr/>
            </a:p>
          </p:txBody>
        </p:sp>
        <p:sp>
          <p:nvSpPr>
            <p:cNvPr id="331" name="Google Shape;331;p10"/>
            <p:cNvSpPr txBox="1"/>
            <p:nvPr/>
          </p:nvSpPr>
          <p:spPr>
            <a:xfrm>
              <a:off x="6333060"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資料視覺化</a:t>
              </a:r>
              <a:endParaRPr/>
            </a:p>
          </p:txBody>
        </p:sp>
        <p:sp>
          <p:nvSpPr>
            <p:cNvPr id="332" name="Google Shape;332;p10"/>
            <p:cNvSpPr txBox="1"/>
            <p:nvPr/>
          </p:nvSpPr>
          <p:spPr>
            <a:xfrm>
              <a:off x="7774594"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結論與總結</a:t>
              </a:r>
              <a:endParaRPr/>
            </a:p>
          </p:txBody>
        </p:sp>
      </p:grpSp>
      <p:pic>
        <p:nvPicPr>
          <p:cNvPr id="2" name="圖片 1">
            <a:extLst>
              <a:ext uri="{FF2B5EF4-FFF2-40B4-BE49-F238E27FC236}">
                <a16:creationId xmlns:a16="http://schemas.microsoft.com/office/drawing/2014/main" id="{CB3B9993-66BD-479B-BD33-4B4003B2A6F1}"/>
              </a:ext>
            </a:extLst>
          </p:cNvPr>
          <p:cNvPicPr>
            <a:picLocks noChangeAspect="1"/>
          </p:cNvPicPr>
          <p:nvPr/>
        </p:nvPicPr>
        <p:blipFill>
          <a:blip r:embed="rId3"/>
          <a:stretch>
            <a:fillRect/>
          </a:stretch>
        </p:blipFill>
        <p:spPr>
          <a:xfrm>
            <a:off x="1299708" y="423080"/>
            <a:ext cx="6373453" cy="3601233"/>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10"/>
          <p:cNvSpPr txBox="1"/>
          <p:nvPr/>
        </p:nvSpPr>
        <p:spPr>
          <a:xfrm>
            <a:off x="7774594"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結論與總結</a:t>
            </a:r>
            <a:endParaRPr/>
          </a:p>
        </p:txBody>
      </p:sp>
      <p:sp>
        <p:nvSpPr>
          <p:cNvPr id="319" name="Google Shape;319;p10"/>
          <p:cNvSpPr txBox="1"/>
          <p:nvPr/>
        </p:nvSpPr>
        <p:spPr>
          <a:xfrm>
            <a:off x="7765069" y="479513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結論與總結</a:t>
            </a:r>
            <a:endParaRPr/>
          </a:p>
        </p:txBody>
      </p:sp>
      <p:grpSp>
        <p:nvGrpSpPr>
          <p:cNvPr id="320" name="Google Shape;320;p10"/>
          <p:cNvGrpSpPr/>
          <p:nvPr/>
        </p:nvGrpSpPr>
        <p:grpSpPr>
          <a:xfrm>
            <a:off x="0" y="4699559"/>
            <a:ext cx="10314594" cy="446606"/>
            <a:chOff x="0" y="4699559"/>
            <a:chExt cx="10314594" cy="446606"/>
          </a:xfrm>
        </p:grpSpPr>
        <p:sp>
          <p:nvSpPr>
            <p:cNvPr id="321" name="Google Shape;321;p10"/>
            <p:cNvSpPr/>
            <p:nvPr/>
          </p:nvSpPr>
          <p:spPr>
            <a:xfrm>
              <a:off x="0" y="4700646"/>
              <a:ext cx="9144000"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22" name="Google Shape;322;p10"/>
            <p:cNvSpPr/>
            <p:nvPr/>
          </p:nvSpPr>
          <p:spPr>
            <a:xfrm>
              <a:off x="5932966" y="4699559"/>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23" name="Google Shape;323;p10"/>
            <p:cNvSpPr/>
            <p:nvPr/>
          </p:nvSpPr>
          <p:spPr>
            <a:xfrm>
              <a:off x="4462128" y="4699559"/>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24" name="Google Shape;324;p10"/>
            <p:cNvSpPr/>
            <p:nvPr/>
          </p:nvSpPr>
          <p:spPr>
            <a:xfrm>
              <a:off x="2966483" y="4699559"/>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25" name="Google Shape;325;p10"/>
            <p:cNvSpPr/>
            <p:nvPr/>
          </p:nvSpPr>
          <p:spPr>
            <a:xfrm>
              <a:off x="1470838" y="4699559"/>
              <a:ext cx="1740195" cy="445519"/>
            </a:xfrm>
            <a:prstGeom prst="homePlate">
              <a:avLst>
                <a:gd name="adj" fmla="val 50000"/>
              </a:avLst>
            </a:prstGeom>
            <a:solidFill>
              <a:srgbClr val="2C4358"/>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26" name="Google Shape;326;p10"/>
            <p:cNvSpPr/>
            <p:nvPr/>
          </p:nvSpPr>
          <p:spPr>
            <a:xfrm>
              <a:off x="0" y="4700646"/>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27" name="Google Shape;327;p10"/>
            <p:cNvSpPr txBox="1"/>
            <p:nvPr/>
          </p:nvSpPr>
          <p:spPr>
            <a:xfrm>
              <a:off x="366907"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專題簡介</a:t>
              </a:r>
              <a:endParaRPr/>
            </a:p>
          </p:txBody>
        </p:sp>
        <p:sp>
          <p:nvSpPr>
            <p:cNvPr id="328" name="Google Shape;328;p10"/>
            <p:cNvSpPr txBox="1"/>
            <p:nvPr/>
          </p:nvSpPr>
          <p:spPr>
            <a:xfrm>
              <a:off x="1875114"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平台建置</a:t>
              </a:r>
              <a:endParaRPr/>
            </a:p>
          </p:txBody>
        </p:sp>
        <p:sp>
          <p:nvSpPr>
            <p:cNvPr id="329" name="Google Shape;329;p10"/>
            <p:cNvSpPr txBox="1"/>
            <p:nvPr/>
          </p:nvSpPr>
          <p:spPr>
            <a:xfrm>
              <a:off x="3383321"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資料探索</a:t>
              </a:r>
              <a:endParaRPr/>
            </a:p>
          </p:txBody>
        </p:sp>
        <p:sp>
          <p:nvSpPr>
            <p:cNvPr id="330" name="Google Shape;330;p10"/>
            <p:cNvSpPr txBox="1"/>
            <p:nvPr/>
          </p:nvSpPr>
          <p:spPr>
            <a:xfrm>
              <a:off x="4891528"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建模應用</a:t>
              </a:r>
              <a:endParaRPr/>
            </a:p>
          </p:txBody>
        </p:sp>
        <p:sp>
          <p:nvSpPr>
            <p:cNvPr id="331" name="Google Shape;331;p10"/>
            <p:cNvSpPr txBox="1"/>
            <p:nvPr/>
          </p:nvSpPr>
          <p:spPr>
            <a:xfrm>
              <a:off x="6333060"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資料視覺化</a:t>
              </a:r>
              <a:endParaRPr/>
            </a:p>
          </p:txBody>
        </p:sp>
        <p:sp>
          <p:nvSpPr>
            <p:cNvPr id="332" name="Google Shape;332;p10"/>
            <p:cNvSpPr txBox="1"/>
            <p:nvPr/>
          </p:nvSpPr>
          <p:spPr>
            <a:xfrm>
              <a:off x="7774594"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結論與總結</a:t>
              </a:r>
              <a:endParaRPr/>
            </a:p>
          </p:txBody>
        </p:sp>
      </p:grpSp>
      <p:pic>
        <p:nvPicPr>
          <p:cNvPr id="3" name="圖片 2">
            <a:extLst>
              <a:ext uri="{FF2B5EF4-FFF2-40B4-BE49-F238E27FC236}">
                <a16:creationId xmlns:a16="http://schemas.microsoft.com/office/drawing/2014/main" id="{38056677-AB9A-4327-8ADC-6AB5789D67D0}"/>
              </a:ext>
            </a:extLst>
          </p:cNvPr>
          <p:cNvPicPr>
            <a:picLocks noChangeAspect="1"/>
          </p:cNvPicPr>
          <p:nvPr/>
        </p:nvPicPr>
        <p:blipFill>
          <a:blip r:embed="rId3"/>
          <a:stretch>
            <a:fillRect/>
          </a:stretch>
        </p:blipFill>
        <p:spPr>
          <a:xfrm>
            <a:off x="550244" y="220083"/>
            <a:ext cx="7823768" cy="4417170"/>
          </a:xfrm>
          <a:prstGeom prst="rect">
            <a:avLst/>
          </a:prstGeom>
        </p:spPr>
      </p:pic>
    </p:spTree>
    <p:extLst>
      <p:ext uri="{BB962C8B-B14F-4D97-AF65-F5344CB8AC3E}">
        <p14:creationId xmlns:p14="http://schemas.microsoft.com/office/powerpoint/2010/main" val="945237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10"/>
          <p:cNvSpPr txBox="1"/>
          <p:nvPr/>
        </p:nvSpPr>
        <p:spPr>
          <a:xfrm>
            <a:off x="7774594"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結論與總結</a:t>
            </a:r>
            <a:endParaRPr/>
          </a:p>
        </p:txBody>
      </p:sp>
      <p:sp>
        <p:nvSpPr>
          <p:cNvPr id="319" name="Google Shape;319;p10"/>
          <p:cNvSpPr txBox="1"/>
          <p:nvPr/>
        </p:nvSpPr>
        <p:spPr>
          <a:xfrm>
            <a:off x="7765069" y="479513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結論與總結</a:t>
            </a:r>
            <a:endParaRPr/>
          </a:p>
        </p:txBody>
      </p:sp>
      <p:grpSp>
        <p:nvGrpSpPr>
          <p:cNvPr id="320" name="Google Shape;320;p10"/>
          <p:cNvGrpSpPr/>
          <p:nvPr/>
        </p:nvGrpSpPr>
        <p:grpSpPr>
          <a:xfrm>
            <a:off x="0" y="4699559"/>
            <a:ext cx="10314594" cy="446606"/>
            <a:chOff x="0" y="4699559"/>
            <a:chExt cx="10314594" cy="446606"/>
          </a:xfrm>
        </p:grpSpPr>
        <p:sp>
          <p:nvSpPr>
            <p:cNvPr id="321" name="Google Shape;321;p10"/>
            <p:cNvSpPr/>
            <p:nvPr/>
          </p:nvSpPr>
          <p:spPr>
            <a:xfrm>
              <a:off x="0" y="4700646"/>
              <a:ext cx="9144000"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22" name="Google Shape;322;p10"/>
            <p:cNvSpPr/>
            <p:nvPr/>
          </p:nvSpPr>
          <p:spPr>
            <a:xfrm>
              <a:off x="5932966" y="4699559"/>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23" name="Google Shape;323;p10"/>
            <p:cNvSpPr/>
            <p:nvPr/>
          </p:nvSpPr>
          <p:spPr>
            <a:xfrm>
              <a:off x="4462128" y="4699559"/>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24" name="Google Shape;324;p10"/>
            <p:cNvSpPr/>
            <p:nvPr/>
          </p:nvSpPr>
          <p:spPr>
            <a:xfrm>
              <a:off x="2966483" y="4699559"/>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25" name="Google Shape;325;p10"/>
            <p:cNvSpPr/>
            <p:nvPr/>
          </p:nvSpPr>
          <p:spPr>
            <a:xfrm>
              <a:off x="1470838" y="4699559"/>
              <a:ext cx="1740195" cy="445519"/>
            </a:xfrm>
            <a:prstGeom prst="homePlate">
              <a:avLst>
                <a:gd name="adj" fmla="val 50000"/>
              </a:avLst>
            </a:prstGeom>
            <a:solidFill>
              <a:srgbClr val="2C4358"/>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26" name="Google Shape;326;p10"/>
            <p:cNvSpPr/>
            <p:nvPr/>
          </p:nvSpPr>
          <p:spPr>
            <a:xfrm>
              <a:off x="0" y="4700646"/>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27" name="Google Shape;327;p10"/>
            <p:cNvSpPr txBox="1"/>
            <p:nvPr/>
          </p:nvSpPr>
          <p:spPr>
            <a:xfrm>
              <a:off x="366907"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專題簡介</a:t>
              </a:r>
              <a:endParaRPr/>
            </a:p>
          </p:txBody>
        </p:sp>
        <p:sp>
          <p:nvSpPr>
            <p:cNvPr id="328" name="Google Shape;328;p10"/>
            <p:cNvSpPr txBox="1"/>
            <p:nvPr/>
          </p:nvSpPr>
          <p:spPr>
            <a:xfrm>
              <a:off x="1875114"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平台建置</a:t>
              </a:r>
              <a:endParaRPr/>
            </a:p>
          </p:txBody>
        </p:sp>
        <p:sp>
          <p:nvSpPr>
            <p:cNvPr id="329" name="Google Shape;329;p10"/>
            <p:cNvSpPr txBox="1"/>
            <p:nvPr/>
          </p:nvSpPr>
          <p:spPr>
            <a:xfrm>
              <a:off x="3383321"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資料探索</a:t>
              </a:r>
              <a:endParaRPr/>
            </a:p>
          </p:txBody>
        </p:sp>
        <p:sp>
          <p:nvSpPr>
            <p:cNvPr id="330" name="Google Shape;330;p10"/>
            <p:cNvSpPr txBox="1"/>
            <p:nvPr/>
          </p:nvSpPr>
          <p:spPr>
            <a:xfrm>
              <a:off x="4891528"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建模應用</a:t>
              </a:r>
              <a:endParaRPr/>
            </a:p>
          </p:txBody>
        </p:sp>
        <p:sp>
          <p:nvSpPr>
            <p:cNvPr id="331" name="Google Shape;331;p10"/>
            <p:cNvSpPr txBox="1"/>
            <p:nvPr/>
          </p:nvSpPr>
          <p:spPr>
            <a:xfrm>
              <a:off x="6333060"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資料視覺化</a:t>
              </a:r>
              <a:endParaRPr/>
            </a:p>
          </p:txBody>
        </p:sp>
        <p:sp>
          <p:nvSpPr>
            <p:cNvPr id="332" name="Google Shape;332;p10"/>
            <p:cNvSpPr txBox="1"/>
            <p:nvPr/>
          </p:nvSpPr>
          <p:spPr>
            <a:xfrm>
              <a:off x="7774594"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結論與總結</a:t>
              </a:r>
              <a:endParaRPr/>
            </a:p>
          </p:txBody>
        </p:sp>
      </p:grpSp>
      <p:pic>
        <p:nvPicPr>
          <p:cNvPr id="3" name="圖片 2">
            <a:extLst>
              <a:ext uri="{FF2B5EF4-FFF2-40B4-BE49-F238E27FC236}">
                <a16:creationId xmlns:a16="http://schemas.microsoft.com/office/drawing/2014/main" id="{244E37E0-8E2E-4074-B644-2D7DD5FA8942}"/>
              </a:ext>
            </a:extLst>
          </p:cNvPr>
          <p:cNvPicPr>
            <a:picLocks noChangeAspect="1"/>
          </p:cNvPicPr>
          <p:nvPr/>
        </p:nvPicPr>
        <p:blipFill>
          <a:blip r:embed="rId3"/>
          <a:stretch>
            <a:fillRect/>
          </a:stretch>
        </p:blipFill>
        <p:spPr>
          <a:xfrm>
            <a:off x="366907" y="40327"/>
            <a:ext cx="8120385" cy="4615976"/>
          </a:xfrm>
          <a:prstGeom prst="rect">
            <a:avLst/>
          </a:prstGeom>
        </p:spPr>
      </p:pic>
    </p:spTree>
    <p:extLst>
      <p:ext uri="{BB962C8B-B14F-4D97-AF65-F5344CB8AC3E}">
        <p14:creationId xmlns:p14="http://schemas.microsoft.com/office/powerpoint/2010/main" val="693919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10"/>
          <p:cNvSpPr txBox="1"/>
          <p:nvPr/>
        </p:nvSpPr>
        <p:spPr>
          <a:xfrm>
            <a:off x="7774594"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結論與總結</a:t>
            </a:r>
            <a:endParaRPr/>
          </a:p>
        </p:txBody>
      </p:sp>
      <p:sp>
        <p:nvSpPr>
          <p:cNvPr id="319" name="Google Shape;319;p10"/>
          <p:cNvSpPr txBox="1"/>
          <p:nvPr/>
        </p:nvSpPr>
        <p:spPr>
          <a:xfrm>
            <a:off x="7765069" y="479513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結論與總結</a:t>
            </a:r>
            <a:endParaRPr/>
          </a:p>
        </p:txBody>
      </p:sp>
      <p:grpSp>
        <p:nvGrpSpPr>
          <p:cNvPr id="320" name="Google Shape;320;p10"/>
          <p:cNvGrpSpPr/>
          <p:nvPr/>
        </p:nvGrpSpPr>
        <p:grpSpPr>
          <a:xfrm>
            <a:off x="0" y="4699559"/>
            <a:ext cx="10314594" cy="446606"/>
            <a:chOff x="0" y="4699559"/>
            <a:chExt cx="10314594" cy="446606"/>
          </a:xfrm>
        </p:grpSpPr>
        <p:sp>
          <p:nvSpPr>
            <p:cNvPr id="321" name="Google Shape;321;p10"/>
            <p:cNvSpPr/>
            <p:nvPr/>
          </p:nvSpPr>
          <p:spPr>
            <a:xfrm>
              <a:off x="0" y="4700646"/>
              <a:ext cx="9144000"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22" name="Google Shape;322;p10"/>
            <p:cNvSpPr/>
            <p:nvPr/>
          </p:nvSpPr>
          <p:spPr>
            <a:xfrm>
              <a:off x="5932966" y="4699559"/>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23" name="Google Shape;323;p10"/>
            <p:cNvSpPr/>
            <p:nvPr/>
          </p:nvSpPr>
          <p:spPr>
            <a:xfrm>
              <a:off x="4462128" y="4699559"/>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24" name="Google Shape;324;p10"/>
            <p:cNvSpPr/>
            <p:nvPr/>
          </p:nvSpPr>
          <p:spPr>
            <a:xfrm>
              <a:off x="2966483" y="4699559"/>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25" name="Google Shape;325;p10"/>
            <p:cNvSpPr/>
            <p:nvPr/>
          </p:nvSpPr>
          <p:spPr>
            <a:xfrm>
              <a:off x="1470838" y="4699559"/>
              <a:ext cx="1740195" cy="445519"/>
            </a:xfrm>
            <a:prstGeom prst="homePlate">
              <a:avLst>
                <a:gd name="adj" fmla="val 50000"/>
              </a:avLst>
            </a:prstGeom>
            <a:solidFill>
              <a:srgbClr val="2C4358"/>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26" name="Google Shape;326;p10"/>
            <p:cNvSpPr/>
            <p:nvPr/>
          </p:nvSpPr>
          <p:spPr>
            <a:xfrm>
              <a:off x="0" y="4700646"/>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27" name="Google Shape;327;p10"/>
            <p:cNvSpPr txBox="1"/>
            <p:nvPr/>
          </p:nvSpPr>
          <p:spPr>
            <a:xfrm>
              <a:off x="366907"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專題簡介</a:t>
              </a:r>
              <a:endParaRPr/>
            </a:p>
          </p:txBody>
        </p:sp>
        <p:sp>
          <p:nvSpPr>
            <p:cNvPr id="328" name="Google Shape;328;p10"/>
            <p:cNvSpPr txBox="1"/>
            <p:nvPr/>
          </p:nvSpPr>
          <p:spPr>
            <a:xfrm>
              <a:off x="1875114"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平台建置</a:t>
              </a:r>
              <a:endParaRPr/>
            </a:p>
          </p:txBody>
        </p:sp>
        <p:sp>
          <p:nvSpPr>
            <p:cNvPr id="329" name="Google Shape;329;p10"/>
            <p:cNvSpPr txBox="1"/>
            <p:nvPr/>
          </p:nvSpPr>
          <p:spPr>
            <a:xfrm>
              <a:off x="3383321"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資料探索</a:t>
              </a:r>
              <a:endParaRPr/>
            </a:p>
          </p:txBody>
        </p:sp>
        <p:sp>
          <p:nvSpPr>
            <p:cNvPr id="330" name="Google Shape;330;p10"/>
            <p:cNvSpPr txBox="1"/>
            <p:nvPr/>
          </p:nvSpPr>
          <p:spPr>
            <a:xfrm>
              <a:off x="4891528"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建模應用</a:t>
              </a:r>
              <a:endParaRPr/>
            </a:p>
          </p:txBody>
        </p:sp>
        <p:sp>
          <p:nvSpPr>
            <p:cNvPr id="331" name="Google Shape;331;p10"/>
            <p:cNvSpPr txBox="1"/>
            <p:nvPr/>
          </p:nvSpPr>
          <p:spPr>
            <a:xfrm>
              <a:off x="6333060"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資料視覺化</a:t>
              </a:r>
              <a:endParaRPr/>
            </a:p>
          </p:txBody>
        </p:sp>
        <p:sp>
          <p:nvSpPr>
            <p:cNvPr id="332" name="Google Shape;332;p10"/>
            <p:cNvSpPr txBox="1"/>
            <p:nvPr/>
          </p:nvSpPr>
          <p:spPr>
            <a:xfrm>
              <a:off x="7774594"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結論與總結</a:t>
              </a:r>
              <a:endParaRPr/>
            </a:p>
          </p:txBody>
        </p:sp>
      </p:grpSp>
      <p:pic>
        <p:nvPicPr>
          <p:cNvPr id="3" name="圖片 2">
            <a:extLst>
              <a:ext uri="{FF2B5EF4-FFF2-40B4-BE49-F238E27FC236}">
                <a16:creationId xmlns:a16="http://schemas.microsoft.com/office/drawing/2014/main" id="{E2945D64-A2AC-42CB-A7EE-67E294FBD787}"/>
              </a:ext>
            </a:extLst>
          </p:cNvPr>
          <p:cNvPicPr>
            <a:picLocks noChangeAspect="1"/>
          </p:cNvPicPr>
          <p:nvPr/>
        </p:nvPicPr>
        <p:blipFill>
          <a:blip r:embed="rId3"/>
          <a:stretch>
            <a:fillRect/>
          </a:stretch>
        </p:blipFill>
        <p:spPr>
          <a:xfrm>
            <a:off x="1207827" y="480946"/>
            <a:ext cx="6625988" cy="3712482"/>
          </a:xfrm>
          <a:prstGeom prst="rect">
            <a:avLst/>
          </a:prstGeom>
        </p:spPr>
      </p:pic>
    </p:spTree>
    <p:extLst>
      <p:ext uri="{BB962C8B-B14F-4D97-AF65-F5344CB8AC3E}">
        <p14:creationId xmlns:p14="http://schemas.microsoft.com/office/powerpoint/2010/main" val="2573706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10"/>
          <p:cNvSpPr txBox="1"/>
          <p:nvPr/>
        </p:nvSpPr>
        <p:spPr>
          <a:xfrm>
            <a:off x="7774594"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結論與總結</a:t>
            </a:r>
            <a:endParaRPr/>
          </a:p>
        </p:txBody>
      </p:sp>
      <p:sp>
        <p:nvSpPr>
          <p:cNvPr id="319" name="Google Shape;319;p10"/>
          <p:cNvSpPr txBox="1"/>
          <p:nvPr/>
        </p:nvSpPr>
        <p:spPr>
          <a:xfrm>
            <a:off x="7765069" y="479513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結論與總結</a:t>
            </a:r>
            <a:endParaRPr/>
          </a:p>
        </p:txBody>
      </p:sp>
      <p:grpSp>
        <p:nvGrpSpPr>
          <p:cNvPr id="320" name="Google Shape;320;p10"/>
          <p:cNvGrpSpPr/>
          <p:nvPr/>
        </p:nvGrpSpPr>
        <p:grpSpPr>
          <a:xfrm>
            <a:off x="0" y="4699559"/>
            <a:ext cx="10314594" cy="446606"/>
            <a:chOff x="0" y="4699559"/>
            <a:chExt cx="10314594" cy="446606"/>
          </a:xfrm>
        </p:grpSpPr>
        <p:sp>
          <p:nvSpPr>
            <p:cNvPr id="321" name="Google Shape;321;p10"/>
            <p:cNvSpPr/>
            <p:nvPr/>
          </p:nvSpPr>
          <p:spPr>
            <a:xfrm>
              <a:off x="0" y="4700646"/>
              <a:ext cx="9144000"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22" name="Google Shape;322;p10"/>
            <p:cNvSpPr/>
            <p:nvPr/>
          </p:nvSpPr>
          <p:spPr>
            <a:xfrm>
              <a:off x="5932966" y="4699559"/>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23" name="Google Shape;323;p10"/>
            <p:cNvSpPr/>
            <p:nvPr/>
          </p:nvSpPr>
          <p:spPr>
            <a:xfrm>
              <a:off x="4462128" y="4699559"/>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24" name="Google Shape;324;p10"/>
            <p:cNvSpPr/>
            <p:nvPr/>
          </p:nvSpPr>
          <p:spPr>
            <a:xfrm>
              <a:off x="2966483" y="4699559"/>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25" name="Google Shape;325;p10"/>
            <p:cNvSpPr/>
            <p:nvPr/>
          </p:nvSpPr>
          <p:spPr>
            <a:xfrm>
              <a:off x="1470838" y="4699559"/>
              <a:ext cx="1740195" cy="445519"/>
            </a:xfrm>
            <a:prstGeom prst="homePlate">
              <a:avLst>
                <a:gd name="adj" fmla="val 50000"/>
              </a:avLst>
            </a:prstGeom>
            <a:solidFill>
              <a:srgbClr val="2C4358"/>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26" name="Google Shape;326;p10"/>
            <p:cNvSpPr/>
            <p:nvPr/>
          </p:nvSpPr>
          <p:spPr>
            <a:xfrm>
              <a:off x="0" y="4700646"/>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27" name="Google Shape;327;p10"/>
            <p:cNvSpPr txBox="1"/>
            <p:nvPr/>
          </p:nvSpPr>
          <p:spPr>
            <a:xfrm>
              <a:off x="366907"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專題簡介</a:t>
              </a:r>
              <a:endParaRPr/>
            </a:p>
          </p:txBody>
        </p:sp>
        <p:sp>
          <p:nvSpPr>
            <p:cNvPr id="328" name="Google Shape;328;p10"/>
            <p:cNvSpPr txBox="1"/>
            <p:nvPr/>
          </p:nvSpPr>
          <p:spPr>
            <a:xfrm>
              <a:off x="1875114"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平台建置</a:t>
              </a:r>
              <a:endParaRPr/>
            </a:p>
          </p:txBody>
        </p:sp>
        <p:sp>
          <p:nvSpPr>
            <p:cNvPr id="329" name="Google Shape;329;p10"/>
            <p:cNvSpPr txBox="1"/>
            <p:nvPr/>
          </p:nvSpPr>
          <p:spPr>
            <a:xfrm>
              <a:off x="3383321"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資料探索</a:t>
              </a:r>
              <a:endParaRPr/>
            </a:p>
          </p:txBody>
        </p:sp>
        <p:sp>
          <p:nvSpPr>
            <p:cNvPr id="330" name="Google Shape;330;p10"/>
            <p:cNvSpPr txBox="1"/>
            <p:nvPr/>
          </p:nvSpPr>
          <p:spPr>
            <a:xfrm>
              <a:off x="4891528"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建模應用</a:t>
              </a:r>
              <a:endParaRPr/>
            </a:p>
          </p:txBody>
        </p:sp>
        <p:sp>
          <p:nvSpPr>
            <p:cNvPr id="331" name="Google Shape;331;p10"/>
            <p:cNvSpPr txBox="1"/>
            <p:nvPr/>
          </p:nvSpPr>
          <p:spPr>
            <a:xfrm>
              <a:off x="6333060"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資料視覺化</a:t>
              </a:r>
              <a:endParaRPr/>
            </a:p>
          </p:txBody>
        </p:sp>
        <p:sp>
          <p:nvSpPr>
            <p:cNvPr id="332" name="Google Shape;332;p10"/>
            <p:cNvSpPr txBox="1"/>
            <p:nvPr/>
          </p:nvSpPr>
          <p:spPr>
            <a:xfrm>
              <a:off x="7774594"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結論與總結</a:t>
              </a:r>
              <a:endParaRPr/>
            </a:p>
          </p:txBody>
        </p:sp>
      </p:grpSp>
      <p:pic>
        <p:nvPicPr>
          <p:cNvPr id="3" name="圖片 2">
            <a:extLst>
              <a:ext uri="{FF2B5EF4-FFF2-40B4-BE49-F238E27FC236}">
                <a16:creationId xmlns:a16="http://schemas.microsoft.com/office/drawing/2014/main" id="{E2945D64-A2AC-42CB-A7EE-67E294FBD787}"/>
              </a:ext>
            </a:extLst>
          </p:cNvPr>
          <p:cNvPicPr>
            <a:picLocks noChangeAspect="1"/>
          </p:cNvPicPr>
          <p:nvPr/>
        </p:nvPicPr>
        <p:blipFill>
          <a:blip r:embed="rId3"/>
          <a:stretch>
            <a:fillRect/>
          </a:stretch>
        </p:blipFill>
        <p:spPr>
          <a:xfrm>
            <a:off x="1207827" y="480946"/>
            <a:ext cx="6625988" cy="3712482"/>
          </a:xfrm>
          <a:prstGeom prst="rect">
            <a:avLst/>
          </a:prstGeom>
        </p:spPr>
      </p:pic>
    </p:spTree>
    <p:extLst>
      <p:ext uri="{BB962C8B-B14F-4D97-AF65-F5344CB8AC3E}">
        <p14:creationId xmlns:p14="http://schemas.microsoft.com/office/powerpoint/2010/main" val="34565231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5" name="Google Shape;362;p13">
            <a:extLst>
              <a:ext uri="{FF2B5EF4-FFF2-40B4-BE49-F238E27FC236}">
                <a16:creationId xmlns:a16="http://schemas.microsoft.com/office/drawing/2014/main" id="{478A9758-7A7D-4362-9706-D4FEF04B31EB}"/>
              </a:ext>
            </a:extLst>
          </p:cNvPr>
          <p:cNvSpPr txBox="1">
            <a:spLocks noGrp="1"/>
          </p:cNvSpPr>
          <p:nvPr>
            <p:ph type="title"/>
          </p:nvPr>
        </p:nvSpPr>
        <p:spPr>
          <a:xfrm>
            <a:off x="146794" y="114653"/>
            <a:ext cx="77040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zh-TW" altLang="en-US" sz="2400" dirty="0">
                <a:latin typeface="微軟正黑體" panose="020B0604030504040204" pitchFamily="34" charset="-120"/>
                <a:ea typeface="微軟正黑體" panose="020B0604030504040204" pitchFamily="34" charset="-120"/>
              </a:rPr>
              <a:t>團隊成員介紹</a:t>
            </a:r>
            <a:endParaRPr sz="2400" dirty="0">
              <a:latin typeface="微軟正黑體" panose="020B0604030504040204" pitchFamily="34" charset="-120"/>
              <a:ea typeface="微軟正黑體" panose="020B0604030504040204" pitchFamily="34" charset="-120"/>
            </a:endParaRPr>
          </a:p>
        </p:txBody>
      </p:sp>
      <p:pic>
        <p:nvPicPr>
          <p:cNvPr id="6" name="圖片 5">
            <a:extLst>
              <a:ext uri="{FF2B5EF4-FFF2-40B4-BE49-F238E27FC236}">
                <a16:creationId xmlns:a16="http://schemas.microsoft.com/office/drawing/2014/main" id="{677A4E9F-A2E6-4666-9CF7-CD02CEEFAFA0}"/>
              </a:ext>
            </a:extLst>
          </p:cNvPr>
          <p:cNvPicPr>
            <a:picLocks noChangeAspect="1"/>
          </p:cNvPicPr>
          <p:nvPr/>
        </p:nvPicPr>
        <p:blipFill>
          <a:blip r:embed="rId3"/>
          <a:stretch>
            <a:fillRect/>
          </a:stretch>
        </p:blipFill>
        <p:spPr>
          <a:xfrm>
            <a:off x="1714500" y="666750"/>
            <a:ext cx="5715000" cy="3810000"/>
          </a:xfrm>
          <a:prstGeom prst="rect">
            <a:avLst/>
          </a:prstGeom>
        </p:spPr>
      </p:pic>
      <p:sp>
        <p:nvSpPr>
          <p:cNvPr id="7" name="流程圖: 接點 6">
            <a:extLst>
              <a:ext uri="{FF2B5EF4-FFF2-40B4-BE49-F238E27FC236}">
                <a16:creationId xmlns:a16="http://schemas.microsoft.com/office/drawing/2014/main" id="{8C3416E6-D4AC-4689-80FD-1B37EE27F881}"/>
              </a:ext>
            </a:extLst>
          </p:cNvPr>
          <p:cNvSpPr/>
          <p:nvPr/>
        </p:nvSpPr>
        <p:spPr>
          <a:xfrm>
            <a:off x="3858053" y="949026"/>
            <a:ext cx="1737529" cy="1698640"/>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10"/>
          <p:cNvSpPr txBox="1"/>
          <p:nvPr/>
        </p:nvSpPr>
        <p:spPr>
          <a:xfrm>
            <a:off x="7774594"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結論與總結</a:t>
            </a:r>
            <a:endParaRPr/>
          </a:p>
        </p:txBody>
      </p:sp>
      <p:sp>
        <p:nvSpPr>
          <p:cNvPr id="319" name="Google Shape;319;p10"/>
          <p:cNvSpPr txBox="1"/>
          <p:nvPr/>
        </p:nvSpPr>
        <p:spPr>
          <a:xfrm>
            <a:off x="7765069" y="479513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結論與總結</a:t>
            </a:r>
            <a:endParaRPr/>
          </a:p>
        </p:txBody>
      </p:sp>
      <p:grpSp>
        <p:nvGrpSpPr>
          <p:cNvPr id="320" name="Google Shape;320;p10"/>
          <p:cNvGrpSpPr/>
          <p:nvPr/>
        </p:nvGrpSpPr>
        <p:grpSpPr>
          <a:xfrm>
            <a:off x="0" y="4699559"/>
            <a:ext cx="10314594" cy="446606"/>
            <a:chOff x="0" y="4699559"/>
            <a:chExt cx="10314594" cy="446606"/>
          </a:xfrm>
        </p:grpSpPr>
        <p:sp>
          <p:nvSpPr>
            <p:cNvPr id="321" name="Google Shape;321;p10"/>
            <p:cNvSpPr/>
            <p:nvPr/>
          </p:nvSpPr>
          <p:spPr>
            <a:xfrm>
              <a:off x="0" y="4700646"/>
              <a:ext cx="9144000"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22" name="Google Shape;322;p10"/>
            <p:cNvSpPr/>
            <p:nvPr/>
          </p:nvSpPr>
          <p:spPr>
            <a:xfrm>
              <a:off x="5932966" y="4699559"/>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23" name="Google Shape;323;p10"/>
            <p:cNvSpPr/>
            <p:nvPr/>
          </p:nvSpPr>
          <p:spPr>
            <a:xfrm>
              <a:off x="4462128" y="4699559"/>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24" name="Google Shape;324;p10"/>
            <p:cNvSpPr/>
            <p:nvPr/>
          </p:nvSpPr>
          <p:spPr>
            <a:xfrm>
              <a:off x="2966483" y="4699559"/>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25" name="Google Shape;325;p10"/>
            <p:cNvSpPr/>
            <p:nvPr/>
          </p:nvSpPr>
          <p:spPr>
            <a:xfrm>
              <a:off x="1470838" y="4699559"/>
              <a:ext cx="1740195" cy="445519"/>
            </a:xfrm>
            <a:prstGeom prst="homePlate">
              <a:avLst>
                <a:gd name="adj" fmla="val 50000"/>
              </a:avLst>
            </a:prstGeom>
            <a:solidFill>
              <a:srgbClr val="2C4358"/>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26" name="Google Shape;326;p10"/>
            <p:cNvSpPr/>
            <p:nvPr/>
          </p:nvSpPr>
          <p:spPr>
            <a:xfrm>
              <a:off x="0" y="4700646"/>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27" name="Google Shape;327;p10"/>
            <p:cNvSpPr txBox="1"/>
            <p:nvPr/>
          </p:nvSpPr>
          <p:spPr>
            <a:xfrm>
              <a:off x="366907"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專題簡介</a:t>
              </a:r>
              <a:endParaRPr/>
            </a:p>
          </p:txBody>
        </p:sp>
        <p:sp>
          <p:nvSpPr>
            <p:cNvPr id="328" name="Google Shape;328;p10"/>
            <p:cNvSpPr txBox="1"/>
            <p:nvPr/>
          </p:nvSpPr>
          <p:spPr>
            <a:xfrm>
              <a:off x="1875114"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平台建置</a:t>
              </a:r>
              <a:endParaRPr/>
            </a:p>
          </p:txBody>
        </p:sp>
        <p:sp>
          <p:nvSpPr>
            <p:cNvPr id="329" name="Google Shape;329;p10"/>
            <p:cNvSpPr txBox="1"/>
            <p:nvPr/>
          </p:nvSpPr>
          <p:spPr>
            <a:xfrm>
              <a:off x="3383321"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資料探索</a:t>
              </a:r>
              <a:endParaRPr/>
            </a:p>
          </p:txBody>
        </p:sp>
        <p:sp>
          <p:nvSpPr>
            <p:cNvPr id="330" name="Google Shape;330;p10"/>
            <p:cNvSpPr txBox="1"/>
            <p:nvPr/>
          </p:nvSpPr>
          <p:spPr>
            <a:xfrm>
              <a:off x="4891528"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建模應用</a:t>
              </a:r>
              <a:endParaRPr/>
            </a:p>
          </p:txBody>
        </p:sp>
        <p:sp>
          <p:nvSpPr>
            <p:cNvPr id="331" name="Google Shape;331;p10"/>
            <p:cNvSpPr txBox="1"/>
            <p:nvPr/>
          </p:nvSpPr>
          <p:spPr>
            <a:xfrm>
              <a:off x="6333060"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資料視覺化</a:t>
              </a:r>
              <a:endParaRPr/>
            </a:p>
          </p:txBody>
        </p:sp>
        <p:sp>
          <p:nvSpPr>
            <p:cNvPr id="332" name="Google Shape;332;p10"/>
            <p:cNvSpPr txBox="1"/>
            <p:nvPr/>
          </p:nvSpPr>
          <p:spPr>
            <a:xfrm>
              <a:off x="7774594"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結論與總結</a:t>
              </a:r>
              <a:endParaRPr/>
            </a:p>
          </p:txBody>
        </p:sp>
      </p:grpSp>
      <p:pic>
        <p:nvPicPr>
          <p:cNvPr id="2" name="圖片 1">
            <a:extLst>
              <a:ext uri="{FF2B5EF4-FFF2-40B4-BE49-F238E27FC236}">
                <a16:creationId xmlns:a16="http://schemas.microsoft.com/office/drawing/2014/main" id="{0AA0F7FB-11DB-48C4-8A9A-D3A1250F91E9}"/>
              </a:ext>
            </a:extLst>
          </p:cNvPr>
          <p:cNvPicPr>
            <a:picLocks noChangeAspect="1"/>
          </p:cNvPicPr>
          <p:nvPr/>
        </p:nvPicPr>
        <p:blipFill>
          <a:blip r:embed="rId3"/>
          <a:stretch>
            <a:fillRect/>
          </a:stretch>
        </p:blipFill>
        <p:spPr>
          <a:xfrm>
            <a:off x="1043806" y="197893"/>
            <a:ext cx="7219029" cy="4116575"/>
          </a:xfrm>
          <a:prstGeom prst="rect">
            <a:avLst/>
          </a:prstGeom>
        </p:spPr>
      </p:pic>
    </p:spTree>
    <p:extLst>
      <p:ext uri="{BB962C8B-B14F-4D97-AF65-F5344CB8AC3E}">
        <p14:creationId xmlns:p14="http://schemas.microsoft.com/office/powerpoint/2010/main" val="22903679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10"/>
          <p:cNvSpPr txBox="1"/>
          <p:nvPr/>
        </p:nvSpPr>
        <p:spPr>
          <a:xfrm>
            <a:off x="7774594"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結論與總結</a:t>
            </a:r>
            <a:endParaRPr/>
          </a:p>
        </p:txBody>
      </p:sp>
      <p:sp>
        <p:nvSpPr>
          <p:cNvPr id="319" name="Google Shape;319;p10"/>
          <p:cNvSpPr txBox="1"/>
          <p:nvPr/>
        </p:nvSpPr>
        <p:spPr>
          <a:xfrm>
            <a:off x="7765069" y="479513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結論與總結</a:t>
            </a:r>
            <a:endParaRPr/>
          </a:p>
        </p:txBody>
      </p:sp>
      <p:grpSp>
        <p:nvGrpSpPr>
          <p:cNvPr id="320" name="Google Shape;320;p10"/>
          <p:cNvGrpSpPr/>
          <p:nvPr/>
        </p:nvGrpSpPr>
        <p:grpSpPr>
          <a:xfrm>
            <a:off x="0" y="4699559"/>
            <a:ext cx="10314594" cy="446606"/>
            <a:chOff x="0" y="4699559"/>
            <a:chExt cx="10314594" cy="446606"/>
          </a:xfrm>
        </p:grpSpPr>
        <p:sp>
          <p:nvSpPr>
            <p:cNvPr id="321" name="Google Shape;321;p10"/>
            <p:cNvSpPr/>
            <p:nvPr/>
          </p:nvSpPr>
          <p:spPr>
            <a:xfrm>
              <a:off x="0" y="4700646"/>
              <a:ext cx="9144000"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22" name="Google Shape;322;p10"/>
            <p:cNvSpPr/>
            <p:nvPr/>
          </p:nvSpPr>
          <p:spPr>
            <a:xfrm>
              <a:off x="5932966" y="4699559"/>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23" name="Google Shape;323;p10"/>
            <p:cNvSpPr/>
            <p:nvPr/>
          </p:nvSpPr>
          <p:spPr>
            <a:xfrm>
              <a:off x="4462128" y="4699559"/>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24" name="Google Shape;324;p10"/>
            <p:cNvSpPr/>
            <p:nvPr/>
          </p:nvSpPr>
          <p:spPr>
            <a:xfrm>
              <a:off x="2966483" y="4699559"/>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25" name="Google Shape;325;p10"/>
            <p:cNvSpPr/>
            <p:nvPr/>
          </p:nvSpPr>
          <p:spPr>
            <a:xfrm>
              <a:off x="1470838" y="4699559"/>
              <a:ext cx="1740195" cy="445519"/>
            </a:xfrm>
            <a:prstGeom prst="homePlate">
              <a:avLst>
                <a:gd name="adj" fmla="val 50000"/>
              </a:avLst>
            </a:prstGeom>
            <a:solidFill>
              <a:srgbClr val="2C4358"/>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26" name="Google Shape;326;p10"/>
            <p:cNvSpPr/>
            <p:nvPr/>
          </p:nvSpPr>
          <p:spPr>
            <a:xfrm>
              <a:off x="0" y="4700646"/>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27" name="Google Shape;327;p10"/>
            <p:cNvSpPr txBox="1"/>
            <p:nvPr/>
          </p:nvSpPr>
          <p:spPr>
            <a:xfrm>
              <a:off x="366907"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專題簡介</a:t>
              </a:r>
              <a:endParaRPr/>
            </a:p>
          </p:txBody>
        </p:sp>
        <p:sp>
          <p:nvSpPr>
            <p:cNvPr id="328" name="Google Shape;328;p10"/>
            <p:cNvSpPr txBox="1"/>
            <p:nvPr/>
          </p:nvSpPr>
          <p:spPr>
            <a:xfrm>
              <a:off x="1875114"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平台建置</a:t>
              </a:r>
              <a:endParaRPr/>
            </a:p>
          </p:txBody>
        </p:sp>
        <p:sp>
          <p:nvSpPr>
            <p:cNvPr id="329" name="Google Shape;329;p10"/>
            <p:cNvSpPr txBox="1"/>
            <p:nvPr/>
          </p:nvSpPr>
          <p:spPr>
            <a:xfrm>
              <a:off x="3383321"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資料探索</a:t>
              </a:r>
              <a:endParaRPr/>
            </a:p>
          </p:txBody>
        </p:sp>
        <p:sp>
          <p:nvSpPr>
            <p:cNvPr id="330" name="Google Shape;330;p10"/>
            <p:cNvSpPr txBox="1"/>
            <p:nvPr/>
          </p:nvSpPr>
          <p:spPr>
            <a:xfrm>
              <a:off x="4891528"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建模應用</a:t>
              </a:r>
              <a:endParaRPr/>
            </a:p>
          </p:txBody>
        </p:sp>
        <p:sp>
          <p:nvSpPr>
            <p:cNvPr id="331" name="Google Shape;331;p10"/>
            <p:cNvSpPr txBox="1"/>
            <p:nvPr/>
          </p:nvSpPr>
          <p:spPr>
            <a:xfrm>
              <a:off x="6333060"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資料視覺化</a:t>
              </a:r>
              <a:endParaRPr/>
            </a:p>
          </p:txBody>
        </p:sp>
        <p:sp>
          <p:nvSpPr>
            <p:cNvPr id="332" name="Google Shape;332;p10"/>
            <p:cNvSpPr txBox="1"/>
            <p:nvPr/>
          </p:nvSpPr>
          <p:spPr>
            <a:xfrm>
              <a:off x="7774594"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結論與總結</a:t>
              </a:r>
              <a:endParaRPr/>
            </a:p>
          </p:txBody>
        </p:sp>
      </p:grpSp>
      <p:pic>
        <p:nvPicPr>
          <p:cNvPr id="2" name="圖片 1">
            <a:extLst>
              <a:ext uri="{FF2B5EF4-FFF2-40B4-BE49-F238E27FC236}">
                <a16:creationId xmlns:a16="http://schemas.microsoft.com/office/drawing/2014/main" id="{15A6A967-4305-4085-9C72-B2478E54DAB3}"/>
              </a:ext>
            </a:extLst>
          </p:cNvPr>
          <p:cNvPicPr>
            <a:picLocks noChangeAspect="1"/>
          </p:cNvPicPr>
          <p:nvPr/>
        </p:nvPicPr>
        <p:blipFill>
          <a:blip r:embed="rId3"/>
          <a:stretch>
            <a:fillRect/>
          </a:stretch>
        </p:blipFill>
        <p:spPr>
          <a:xfrm>
            <a:off x="1404226" y="409433"/>
            <a:ext cx="6604904" cy="3743698"/>
          </a:xfrm>
          <a:prstGeom prst="rect">
            <a:avLst/>
          </a:prstGeom>
        </p:spPr>
      </p:pic>
    </p:spTree>
    <p:extLst>
      <p:ext uri="{BB962C8B-B14F-4D97-AF65-F5344CB8AC3E}">
        <p14:creationId xmlns:p14="http://schemas.microsoft.com/office/powerpoint/2010/main" val="24847491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5" name="Google Shape;355;p12"/>
          <p:cNvSpPr txBox="1">
            <a:spLocks noGrp="1"/>
          </p:cNvSpPr>
          <p:nvPr>
            <p:ph type="title"/>
          </p:nvPr>
        </p:nvSpPr>
        <p:spPr>
          <a:xfrm>
            <a:off x="4577667" y="2546625"/>
            <a:ext cx="4297800" cy="1371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600"/>
              <a:buNone/>
            </a:pPr>
            <a:r>
              <a:rPr lang="zh-TW" b="1">
                <a:solidFill>
                  <a:schemeClr val="dk1"/>
                </a:solidFill>
                <a:latin typeface="Microsoft JhengHei"/>
                <a:ea typeface="Microsoft JhengHei"/>
                <a:cs typeface="Microsoft JhengHei"/>
                <a:sym typeface="Microsoft JhengHei"/>
              </a:rPr>
              <a:t>資料探索</a:t>
            </a:r>
            <a:endParaRPr b="1">
              <a:solidFill>
                <a:schemeClr val="dk1"/>
              </a:solidFill>
              <a:latin typeface="Microsoft JhengHei"/>
              <a:ea typeface="Microsoft JhengHei"/>
              <a:cs typeface="Microsoft JhengHei"/>
              <a:sym typeface="Microsoft JhengHei"/>
            </a:endParaRPr>
          </a:p>
        </p:txBody>
      </p:sp>
      <p:sp>
        <p:nvSpPr>
          <p:cNvPr id="356" name="Google Shape;356;p12"/>
          <p:cNvSpPr txBox="1">
            <a:spLocks noGrp="1"/>
          </p:cNvSpPr>
          <p:nvPr>
            <p:ph type="title" idx="2"/>
          </p:nvPr>
        </p:nvSpPr>
        <p:spPr>
          <a:xfrm>
            <a:off x="4577667" y="1693125"/>
            <a:ext cx="1645800" cy="10059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6000"/>
              <a:buNone/>
            </a:pPr>
            <a:r>
              <a:rPr lang="zh-TW"/>
              <a:t>03</a:t>
            </a:r>
            <a:endParaRPr/>
          </a:p>
        </p:txBody>
      </p:sp>
      <p:pic>
        <p:nvPicPr>
          <p:cNvPr id="357" name="Google Shape;357;p12"/>
          <p:cNvPicPr preferRelativeResize="0"/>
          <p:nvPr/>
        </p:nvPicPr>
        <p:blipFill rotWithShape="1">
          <a:blip r:embed="rId3">
            <a:alphaModFix/>
          </a:blip>
          <a:srcRect/>
          <a:stretch/>
        </p:blipFill>
        <p:spPr>
          <a:xfrm rot="10800000">
            <a:off x="1925667" y="1598162"/>
            <a:ext cx="2236575" cy="1896926"/>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362" name="Google Shape;362;p13"/>
          <p:cNvSpPr txBox="1">
            <a:spLocks noGrp="1"/>
          </p:cNvSpPr>
          <p:nvPr>
            <p:ph type="title"/>
          </p:nvPr>
        </p:nvSpPr>
        <p:spPr>
          <a:xfrm>
            <a:off x="146794" y="114653"/>
            <a:ext cx="77040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zh-TW" altLang="en-US" sz="2400" dirty="0">
                <a:latin typeface="微軟正黑體" panose="020B0604030504040204" pitchFamily="34" charset="-120"/>
                <a:ea typeface="微軟正黑體" panose="020B0604030504040204" pitchFamily="34" charset="-120"/>
              </a:rPr>
              <a:t>基本資料獲取</a:t>
            </a:r>
            <a:endParaRPr sz="2400" dirty="0">
              <a:latin typeface="微軟正黑體" panose="020B0604030504040204" pitchFamily="34" charset="-120"/>
              <a:ea typeface="微軟正黑體" panose="020B0604030504040204" pitchFamily="34" charset="-120"/>
            </a:endParaRPr>
          </a:p>
        </p:txBody>
      </p:sp>
      <p:grpSp>
        <p:nvGrpSpPr>
          <p:cNvPr id="363" name="Google Shape;363;p13"/>
          <p:cNvGrpSpPr/>
          <p:nvPr/>
        </p:nvGrpSpPr>
        <p:grpSpPr>
          <a:xfrm>
            <a:off x="0" y="4699559"/>
            <a:ext cx="10314594" cy="446606"/>
            <a:chOff x="0" y="4699559"/>
            <a:chExt cx="10314594" cy="446606"/>
          </a:xfrm>
        </p:grpSpPr>
        <p:sp>
          <p:nvSpPr>
            <p:cNvPr id="364" name="Google Shape;364;p13"/>
            <p:cNvSpPr/>
            <p:nvPr/>
          </p:nvSpPr>
          <p:spPr>
            <a:xfrm>
              <a:off x="0" y="4700646"/>
              <a:ext cx="9144000"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65" name="Google Shape;365;p13"/>
            <p:cNvSpPr/>
            <p:nvPr/>
          </p:nvSpPr>
          <p:spPr>
            <a:xfrm>
              <a:off x="5932966" y="4699559"/>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66" name="Google Shape;366;p13"/>
            <p:cNvSpPr/>
            <p:nvPr/>
          </p:nvSpPr>
          <p:spPr>
            <a:xfrm>
              <a:off x="4462128" y="4699559"/>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67" name="Google Shape;367;p13"/>
            <p:cNvSpPr/>
            <p:nvPr/>
          </p:nvSpPr>
          <p:spPr>
            <a:xfrm>
              <a:off x="2966483" y="4699559"/>
              <a:ext cx="1740195" cy="445519"/>
            </a:xfrm>
            <a:prstGeom prst="homePlate">
              <a:avLst>
                <a:gd name="adj" fmla="val 50000"/>
              </a:avLst>
            </a:prstGeom>
            <a:solidFill>
              <a:srgbClr val="2C4358"/>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68" name="Google Shape;368;p13"/>
            <p:cNvSpPr/>
            <p:nvPr/>
          </p:nvSpPr>
          <p:spPr>
            <a:xfrm>
              <a:off x="1470838" y="4699559"/>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69" name="Google Shape;369;p13"/>
            <p:cNvSpPr/>
            <p:nvPr/>
          </p:nvSpPr>
          <p:spPr>
            <a:xfrm>
              <a:off x="0" y="4700646"/>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70" name="Google Shape;370;p13"/>
            <p:cNvSpPr txBox="1"/>
            <p:nvPr/>
          </p:nvSpPr>
          <p:spPr>
            <a:xfrm>
              <a:off x="366907"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專題簡介</a:t>
              </a:r>
              <a:endParaRPr/>
            </a:p>
          </p:txBody>
        </p:sp>
        <p:sp>
          <p:nvSpPr>
            <p:cNvPr id="371" name="Google Shape;371;p13"/>
            <p:cNvSpPr txBox="1"/>
            <p:nvPr/>
          </p:nvSpPr>
          <p:spPr>
            <a:xfrm>
              <a:off x="1875114"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平台建置</a:t>
              </a:r>
              <a:endParaRPr/>
            </a:p>
          </p:txBody>
        </p:sp>
        <p:sp>
          <p:nvSpPr>
            <p:cNvPr id="372" name="Google Shape;372;p13"/>
            <p:cNvSpPr txBox="1"/>
            <p:nvPr/>
          </p:nvSpPr>
          <p:spPr>
            <a:xfrm>
              <a:off x="3383321"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資料探索</a:t>
              </a:r>
              <a:endParaRPr/>
            </a:p>
          </p:txBody>
        </p:sp>
        <p:sp>
          <p:nvSpPr>
            <p:cNvPr id="373" name="Google Shape;373;p13"/>
            <p:cNvSpPr txBox="1"/>
            <p:nvPr/>
          </p:nvSpPr>
          <p:spPr>
            <a:xfrm>
              <a:off x="4891528"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建模應用</a:t>
              </a:r>
              <a:endParaRPr/>
            </a:p>
          </p:txBody>
        </p:sp>
        <p:sp>
          <p:nvSpPr>
            <p:cNvPr id="374" name="Google Shape;374;p13"/>
            <p:cNvSpPr txBox="1"/>
            <p:nvPr/>
          </p:nvSpPr>
          <p:spPr>
            <a:xfrm>
              <a:off x="6333060"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資料視覺化</a:t>
              </a:r>
              <a:endParaRPr/>
            </a:p>
          </p:txBody>
        </p:sp>
        <p:sp>
          <p:nvSpPr>
            <p:cNvPr id="375" name="Google Shape;375;p13"/>
            <p:cNvSpPr txBox="1"/>
            <p:nvPr/>
          </p:nvSpPr>
          <p:spPr>
            <a:xfrm>
              <a:off x="7774594"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結論與總結</a:t>
              </a:r>
              <a:endParaRPr/>
            </a:p>
          </p:txBody>
        </p:sp>
      </p:grpSp>
      <p:graphicFrame>
        <p:nvGraphicFramePr>
          <p:cNvPr id="2" name="表格 1">
            <a:extLst>
              <a:ext uri="{FF2B5EF4-FFF2-40B4-BE49-F238E27FC236}">
                <a16:creationId xmlns:a16="http://schemas.microsoft.com/office/drawing/2014/main" id="{AEB9C80C-D0D6-4766-995D-B9196E4302D2}"/>
              </a:ext>
            </a:extLst>
          </p:cNvPr>
          <p:cNvGraphicFramePr>
            <a:graphicFrameLocks noGrp="1"/>
          </p:cNvGraphicFramePr>
          <p:nvPr>
            <p:extLst>
              <p:ext uri="{D42A27DB-BD31-4B8C-83A1-F6EECF244321}">
                <p14:modId xmlns:p14="http://schemas.microsoft.com/office/powerpoint/2010/main" val="1783733295"/>
              </p:ext>
            </p:extLst>
          </p:nvPr>
        </p:nvGraphicFramePr>
        <p:xfrm>
          <a:off x="782248" y="1912187"/>
          <a:ext cx="1881004" cy="1901075"/>
        </p:xfrm>
        <a:graphic>
          <a:graphicData uri="http://schemas.openxmlformats.org/drawingml/2006/table">
            <a:tbl>
              <a:tblPr/>
              <a:tblGrid>
                <a:gridCol w="871292">
                  <a:extLst>
                    <a:ext uri="{9D8B030D-6E8A-4147-A177-3AD203B41FA5}">
                      <a16:colId xmlns:a16="http://schemas.microsoft.com/office/drawing/2014/main" val="2083944196"/>
                    </a:ext>
                  </a:extLst>
                </a:gridCol>
                <a:gridCol w="1009712">
                  <a:extLst>
                    <a:ext uri="{9D8B030D-6E8A-4147-A177-3AD203B41FA5}">
                      <a16:colId xmlns:a16="http://schemas.microsoft.com/office/drawing/2014/main" val="3698963955"/>
                    </a:ext>
                  </a:extLst>
                </a:gridCol>
              </a:tblGrid>
              <a:tr h="271416">
                <a:tc>
                  <a:txBody>
                    <a:bodyPr/>
                    <a:lstStyle/>
                    <a:p>
                      <a:pPr algn="l" fontAlgn="ctr"/>
                      <a:r>
                        <a:rPr lang="en-US" sz="1200" b="1" i="0" u="none" strike="noStrike" dirty="0">
                          <a:solidFill>
                            <a:srgbClr val="000000"/>
                          </a:solidFill>
                          <a:effectLst/>
                          <a:latin typeface="微軟正黑體" panose="020B0604030504040204" pitchFamily="34" charset="-120"/>
                          <a:ea typeface="微軟正黑體" panose="020B0604030504040204" pitchFamily="34" charset="-120"/>
                        </a:rPr>
                        <a:t>Date</a:t>
                      </a:r>
                    </a:p>
                  </a:txBody>
                  <a:tcPr marL="3529" marR="3529" marT="3529"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zh-TW" altLang="en-US" sz="1200" b="0" i="0" u="none" strike="noStrike" dirty="0">
                          <a:solidFill>
                            <a:srgbClr val="000000"/>
                          </a:solidFill>
                          <a:effectLst/>
                          <a:latin typeface="微軟正黑體" panose="020B0604030504040204" pitchFamily="34" charset="-120"/>
                          <a:ea typeface="微軟正黑體" panose="020B0604030504040204" pitchFamily="34" charset="-120"/>
                        </a:rPr>
                        <a:t>交易日期</a:t>
                      </a:r>
                      <a:endParaRPr lang="en-US" sz="1200" b="0"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3529" marR="3529" marT="3529"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50498535"/>
                  </a:ext>
                </a:extLst>
              </a:tr>
              <a:tr h="271416">
                <a:tc>
                  <a:txBody>
                    <a:bodyPr/>
                    <a:lstStyle/>
                    <a:p>
                      <a:pPr algn="l" fontAlgn="ctr"/>
                      <a:r>
                        <a:rPr lang="en-US" sz="1200" b="1" i="0" u="none" strike="noStrike" dirty="0">
                          <a:solidFill>
                            <a:srgbClr val="000000"/>
                          </a:solidFill>
                          <a:effectLst/>
                          <a:latin typeface="微軟正黑體" panose="020B0604030504040204" pitchFamily="34" charset="-120"/>
                          <a:ea typeface="微軟正黑體" panose="020B0604030504040204" pitchFamily="34" charset="-120"/>
                        </a:rPr>
                        <a:t>Open</a:t>
                      </a:r>
                    </a:p>
                  </a:txBody>
                  <a:tcPr marL="3529" marR="3529" marT="3529"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zh-TW" altLang="en-US" sz="1200" b="0" i="0" u="none" strike="noStrike" dirty="0">
                          <a:solidFill>
                            <a:srgbClr val="000000"/>
                          </a:solidFill>
                          <a:effectLst/>
                          <a:latin typeface="微軟正黑體" panose="020B0604030504040204" pitchFamily="34" charset="-120"/>
                          <a:ea typeface="微軟正黑體" panose="020B0604030504040204" pitchFamily="34" charset="-120"/>
                        </a:rPr>
                        <a:t>開盤價</a:t>
                      </a:r>
                      <a:endParaRPr lang="en-US" sz="1200" b="0"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3529" marR="3529" marT="3529"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63491907"/>
                  </a:ext>
                </a:extLst>
              </a:tr>
              <a:tr h="272579">
                <a:tc>
                  <a:txBody>
                    <a:bodyPr/>
                    <a:lstStyle/>
                    <a:p>
                      <a:pPr algn="l" fontAlgn="ctr"/>
                      <a:r>
                        <a:rPr lang="en-US" sz="1200" b="1" i="0" u="none" strike="noStrike" dirty="0">
                          <a:solidFill>
                            <a:srgbClr val="000000"/>
                          </a:solidFill>
                          <a:effectLst/>
                          <a:latin typeface="微軟正黑體" panose="020B0604030504040204" pitchFamily="34" charset="-120"/>
                          <a:ea typeface="微軟正黑體" panose="020B0604030504040204" pitchFamily="34" charset="-120"/>
                        </a:rPr>
                        <a:t>High</a:t>
                      </a:r>
                    </a:p>
                  </a:txBody>
                  <a:tcPr marL="3529" marR="3529" marT="3529"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zh-TW" altLang="en-US" sz="1200" b="0" i="0" u="none" strike="noStrike" dirty="0">
                          <a:solidFill>
                            <a:srgbClr val="000000"/>
                          </a:solidFill>
                          <a:effectLst/>
                          <a:latin typeface="微軟正黑體" panose="020B0604030504040204" pitchFamily="34" charset="-120"/>
                          <a:ea typeface="微軟正黑體" panose="020B0604030504040204" pitchFamily="34" charset="-120"/>
                        </a:rPr>
                        <a:t>當日最高價</a:t>
                      </a:r>
                      <a:endParaRPr lang="en-US" sz="1200" b="0"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3529" marR="3529" marT="3529"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78906463"/>
                  </a:ext>
                </a:extLst>
              </a:tr>
              <a:tr h="271416">
                <a:tc>
                  <a:txBody>
                    <a:bodyPr/>
                    <a:lstStyle/>
                    <a:p>
                      <a:pPr algn="l" fontAlgn="ctr"/>
                      <a:r>
                        <a:rPr lang="en-US" sz="1200" b="1" i="0" u="none" strike="noStrike" dirty="0">
                          <a:solidFill>
                            <a:srgbClr val="000000"/>
                          </a:solidFill>
                          <a:effectLst/>
                          <a:latin typeface="微軟正黑體" panose="020B0604030504040204" pitchFamily="34" charset="-120"/>
                          <a:ea typeface="微軟正黑體" panose="020B0604030504040204" pitchFamily="34" charset="-120"/>
                        </a:rPr>
                        <a:t>Low</a:t>
                      </a:r>
                    </a:p>
                  </a:txBody>
                  <a:tcPr marL="3529" marR="3529" marT="3529"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zh-TW" altLang="en-US" sz="1200" b="0" i="0" u="none" strike="noStrike" dirty="0">
                          <a:solidFill>
                            <a:srgbClr val="000000"/>
                          </a:solidFill>
                          <a:effectLst/>
                          <a:latin typeface="微軟正黑體" panose="020B0604030504040204" pitchFamily="34" charset="-120"/>
                          <a:ea typeface="微軟正黑體" panose="020B0604030504040204" pitchFamily="34" charset="-120"/>
                        </a:rPr>
                        <a:t>當日最低價</a:t>
                      </a:r>
                      <a:endParaRPr lang="en-US" sz="1200" b="0"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3529" marR="3529" marT="3529"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646790511"/>
                  </a:ext>
                </a:extLst>
              </a:tr>
              <a:tr h="271416">
                <a:tc>
                  <a:txBody>
                    <a:bodyPr/>
                    <a:lstStyle/>
                    <a:p>
                      <a:pPr algn="l" fontAlgn="ctr"/>
                      <a:r>
                        <a:rPr lang="en-US" sz="1200" b="1" i="0" u="none" strike="noStrike" dirty="0">
                          <a:solidFill>
                            <a:srgbClr val="000000"/>
                          </a:solidFill>
                          <a:effectLst/>
                          <a:latin typeface="微軟正黑體" panose="020B0604030504040204" pitchFamily="34" charset="-120"/>
                          <a:ea typeface="微軟正黑體" panose="020B0604030504040204" pitchFamily="34" charset="-120"/>
                        </a:rPr>
                        <a:t>Close</a:t>
                      </a:r>
                    </a:p>
                  </a:txBody>
                  <a:tcPr marL="3529" marR="3529" marT="3529"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zh-TW" altLang="en-US" sz="1200" b="0" i="0" u="none" strike="noStrike" dirty="0">
                          <a:solidFill>
                            <a:srgbClr val="000000"/>
                          </a:solidFill>
                          <a:effectLst/>
                          <a:latin typeface="微軟正黑體" panose="020B0604030504040204" pitchFamily="34" charset="-120"/>
                          <a:ea typeface="微軟正黑體" panose="020B0604030504040204" pitchFamily="34" charset="-120"/>
                        </a:rPr>
                        <a:t>收盤價</a:t>
                      </a:r>
                      <a:endParaRPr lang="en-US" sz="1200" b="0"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3529" marR="3529" marT="3529"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935666878"/>
                  </a:ext>
                </a:extLst>
              </a:tr>
              <a:tr h="271416">
                <a:tc>
                  <a:txBody>
                    <a:bodyPr/>
                    <a:lstStyle/>
                    <a:p>
                      <a:pPr algn="l" fontAlgn="ctr"/>
                      <a:r>
                        <a:rPr lang="en-US" sz="1200" b="1" i="0" u="none" strike="noStrike" dirty="0">
                          <a:solidFill>
                            <a:srgbClr val="000000"/>
                          </a:solidFill>
                          <a:effectLst/>
                          <a:latin typeface="微軟正黑體" panose="020B0604030504040204" pitchFamily="34" charset="-120"/>
                          <a:ea typeface="微軟正黑體" panose="020B0604030504040204" pitchFamily="34" charset="-120"/>
                        </a:rPr>
                        <a:t>Adj Close</a:t>
                      </a:r>
                    </a:p>
                  </a:txBody>
                  <a:tcPr marL="3529" marR="3529" marT="3529"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zh-TW" altLang="en-US" sz="1200" b="0" i="0" u="none" strike="noStrike" dirty="0">
                          <a:solidFill>
                            <a:srgbClr val="000000"/>
                          </a:solidFill>
                          <a:effectLst/>
                          <a:latin typeface="微軟正黑體" panose="020B0604030504040204" pitchFamily="34" charset="-120"/>
                          <a:ea typeface="微軟正黑體" panose="020B0604030504040204" pitchFamily="34" charset="-120"/>
                        </a:rPr>
                        <a:t>調整收盤價</a:t>
                      </a:r>
                      <a:endParaRPr lang="en-US" sz="1200" b="0"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3529" marR="3529" marT="3529"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272498063"/>
                  </a:ext>
                </a:extLst>
              </a:tr>
              <a:tr h="271416">
                <a:tc>
                  <a:txBody>
                    <a:bodyPr/>
                    <a:lstStyle/>
                    <a:p>
                      <a:pPr algn="l" fontAlgn="ctr"/>
                      <a:r>
                        <a:rPr lang="en-US" sz="1200" b="1" i="0" u="none" strike="noStrike" dirty="0">
                          <a:solidFill>
                            <a:srgbClr val="000000"/>
                          </a:solidFill>
                          <a:effectLst/>
                          <a:latin typeface="微軟正黑體" panose="020B0604030504040204" pitchFamily="34" charset="-120"/>
                          <a:ea typeface="微軟正黑體" panose="020B0604030504040204" pitchFamily="34" charset="-120"/>
                        </a:rPr>
                        <a:t>Volume</a:t>
                      </a:r>
                    </a:p>
                  </a:txBody>
                  <a:tcPr marL="3529" marR="3529" marT="3529"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zh-TW" altLang="en-US" sz="1200" b="0" i="0" u="none" strike="noStrike" dirty="0">
                          <a:solidFill>
                            <a:srgbClr val="000000"/>
                          </a:solidFill>
                          <a:effectLst/>
                          <a:latin typeface="微軟正黑體" panose="020B0604030504040204" pitchFamily="34" charset="-120"/>
                          <a:ea typeface="微軟正黑體" panose="020B0604030504040204" pitchFamily="34" charset="-120"/>
                        </a:rPr>
                        <a:t>交易張數</a:t>
                      </a:r>
                      <a:endParaRPr lang="en-US" sz="1200" b="0"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3529" marR="3529" marT="3529"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70678312"/>
                  </a:ext>
                </a:extLst>
              </a:tr>
            </a:tbl>
          </a:graphicData>
        </a:graphic>
      </p:graphicFrame>
      <p:sp>
        <p:nvSpPr>
          <p:cNvPr id="4" name="文字方塊 3">
            <a:extLst>
              <a:ext uri="{FF2B5EF4-FFF2-40B4-BE49-F238E27FC236}">
                <a16:creationId xmlns:a16="http://schemas.microsoft.com/office/drawing/2014/main" id="{BA101989-68BB-4FBF-8531-D8EFA8DD92A7}"/>
              </a:ext>
            </a:extLst>
          </p:cNvPr>
          <p:cNvSpPr txBox="1"/>
          <p:nvPr/>
        </p:nvSpPr>
        <p:spPr>
          <a:xfrm>
            <a:off x="675382" y="1177405"/>
            <a:ext cx="2121157" cy="523220"/>
          </a:xfrm>
          <a:prstGeom prst="rect">
            <a:avLst/>
          </a:prstGeom>
          <a:noFill/>
        </p:spPr>
        <p:txBody>
          <a:bodyPr wrap="square" rtlCol="0">
            <a:spAutoFit/>
          </a:bodyPr>
          <a:lstStyle/>
          <a:p>
            <a:pPr marL="285750" indent="-285750">
              <a:buFont typeface="Arial" panose="020B0604020202020204" pitchFamily="34" charset="0"/>
              <a:buChar char="•"/>
            </a:pPr>
            <a:r>
              <a:rPr lang="en-US" altLang="zh-TW" dirty="0">
                <a:solidFill>
                  <a:srgbClr val="5C86AD"/>
                </a:solidFill>
              </a:rPr>
              <a:t>Yahoo finance</a:t>
            </a:r>
            <a:r>
              <a:rPr lang="zh-TW" altLang="en-US" dirty="0">
                <a:solidFill>
                  <a:srgbClr val="5C86AD"/>
                </a:solidFill>
              </a:rPr>
              <a:t> </a:t>
            </a:r>
            <a:endParaRPr lang="en-US" altLang="zh-TW" dirty="0">
              <a:solidFill>
                <a:srgbClr val="5C86AD"/>
              </a:solidFill>
            </a:endParaRPr>
          </a:p>
          <a:p>
            <a:r>
              <a:rPr lang="zh-TW" altLang="en-US" dirty="0"/>
              <a:t>      擁有豐富美股資訊</a:t>
            </a:r>
            <a:r>
              <a:rPr lang="en-US" altLang="zh-TW" dirty="0"/>
              <a:t> </a:t>
            </a:r>
            <a:endParaRPr lang="zh-TW" altLang="en-US" dirty="0"/>
          </a:p>
        </p:txBody>
      </p:sp>
      <p:pic>
        <p:nvPicPr>
          <p:cNvPr id="5" name="圖片 4">
            <a:extLst>
              <a:ext uri="{FF2B5EF4-FFF2-40B4-BE49-F238E27FC236}">
                <a16:creationId xmlns:a16="http://schemas.microsoft.com/office/drawing/2014/main" id="{FFBD0E9F-AB68-4227-A6B5-0D149BFB4DAE}"/>
              </a:ext>
            </a:extLst>
          </p:cNvPr>
          <p:cNvPicPr>
            <a:picLocks noChangeAspect="1"/>
          </p:cNvPicPr>
          <p:nvPr/>
        </p:nvPicPr>
        <p:blipFill>
          <a:blip r:embed="rId3"/>
          <a:stretch>
            <a:fillRect/>
          </a:stretch>
        </p:blipFill>
        <p:spPr>
          <a:xfrm>
            <a:off x="3070901" y="599074"/>
            <a:ext cx="5017708" cy="3733515"/>
          </a:xfrm>
          <a:prstGeom prst="rect">
            <a:avLst/>
          </a:prstGeom>
          <a:effectLst>
            <a:outerShdw blurRad="50800" dist="38100" dir="2700000" algn="tl" rotWithShape="0">
              <a:prstClr val="black">
                <a:alpha val="40000"/>
              </a:prstClr>
            </a:outerShdw>
          </a:effectLst>
        </p:spPr>
      </p:pic>
      <p:sp>
        <p:nvSpPr>
          <p:cNvPr id="6" name="矩形: 圓角 5">
            <a:extLst>
              <a:ext uri="{FF2B5EF4-FFF2-40B4-BE49-F238E27FC236}">
                <a16:creationId xmlns:a16="http://schemas.microsoft.com/office/drawing/2014/main" id="{F1CF8AA9-8E19-4C84-A3EF-EF6A61A7D1FF}"/>
              </a:ext>
            </a:extLst>
          </p:cNvPr>
          <p:cNvSpPr/>
          <p:nvPr/>
        </p:nvSpPr>
        <p:spPr>
          <a:xfrm>
            <a:off x="3810000" y="2148840"/>
            <a:ext cx="4175760" cy="152400"/>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grpSp>
        <p:nvGrpSpPr>
          <p:cNvPr id="363" name="Google Shape;363;p13"/>
          <p:cNvGrpSpPr/>
          <p:nvPr/>
        </p:nvGrpSpPr>
        <p:grpSpPr>
          <a:xfrm>
            <a:off x="0" y="4699559"/>
            <a:ext cx="10314594" cy="446606"/>
            <a:chOff x="0" y="4699559"/>
            <a:chExt cx="10314594" cy="446606"/>
          </a:xfrm>
        </p:grpSpPr>
        <p:sp>
          <p:nvSpPr>
            <p:cNvPr id="364" name="Google Shape;364;p13"/>
            <p:cNvSpPr/>
            <p:nvPr/>
          </p:nvSpPr>
          <p:spPr>
            <a:xfrm>
              <a:off x="0" y="4700646"/>
              <a:ext cx="9144000"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65" name="Google Shape;365;p13"/>
            <p:cNvSpPr/>
            <p:nvPr/>
          </p:nvSpPr>
          <p:spPr>
            <a:xfrm>
              <a:off x="5932966" y="4699559"/>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66" name="Google Shape;366;p13"/>
            <p:cNvSpPr/>
            <p:nvPr/>
          </p:nvSpPr>
          <p:spPr>
            <a:xfrm>
              <a:off x="4462128" y="4699559"/>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67" name="Google Shape;367;p13"/>
            <p:cNvSpPr/>
            <p:nvPr/>
          </p:nvSpPr>
          <p:spPr>
            <a:xfrm>
              <a:off x="2966483" y="4699559"/>
              <a:ext cx="1740195" cy="445519"/>
            </a:xfrm>
            <a:prstGeom prst="homePlate">
              <a:avLst>
                <a:gd name="adj" fmla="val 50000"/>
              </a:avLst>
            </a:prstGeom>
            <a:solidFill>
              <a:srgbClr val="2C4358"/>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68" name="Google Shape;368;p13"/>
            <p:cNvSpPr/>
            <p:nvPr/>
          </p:nvSpPr>
          <p:spPr>
            <a:xfrm>
              <a:off x="1470838" y="4699559"/>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69" name="Google Shape;369;p13"/>
            <p:cNvSpPr/>
            <p:nvPr/>
          </p:nvSpPr>
          <p:spPr>
            <a:xfrm>
              <a:off x="0" y="4700646"/>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70" name="Google Shape;370;p13"/>
            <p:cNvSpPr txBox="1"/>
            <p:nvPr/>
          </p:nvSpPr>
          <p:spPr>
            <a:xfrm>
              <a:off x="366907"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專題簡介</a:t>
              </a:r>
              <a:endParaRPr/>
            </a:p>
          </p:txBody>
        </p:sp>
        <p:sp>
          <p:nvSpPr>
            <p:cNvPr id="371" name="Google Shape;371;p13"/>
            <p:cNvSpPr txBox="1"/>
            <p:nvPr/>
          </p:nvSpPr>
          <p:spPr>
            <a:xfrm>
              <a:off x="1875114"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平台建置</a:t>
              </a:r>
              <a:endParaRPr/>
            </a:p>
          </p:txBody>
        </p:sp>
        <p:sp>
          <p:nvSpPr>
            <p:cNvPr id="372" name="Google Shape;372;p13"/>
            <p:cNvSpPr txBox="1"/>
            <p:nvPr/>
          </p:nvSpPr>
          <p:spPr>
            <a:xfrm>
              <a:off x="3383321"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資料探索</a:t>
              </a:r>
              <a:endParaRPr/>
            </a:p>
          </p:txBody>
        </p:sp>
        <p:sp>
          <p:nvSpPr>
            <p:cNvPr id="373" name="Google Shape;373;p13"/>
            <p:cNvSpPr txBox="1"/>
            <p:nvPr/>
          </p:nvSpPr>
          <p:spPr>
            <a:xfrm>
              <a:off x="4891528"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建模應用</a:t>
              </a:r>
              <a:endParaRPr/>
            </a:p>
          </p:txBody>
        </p:sp>
        <p:sp>
          <p:nvSpPr>
            <p:cNvPr id="374" name="Google Shape;374;p13"/>
            <p:cNvSpPr txBox="1"/>
            <p:nvPr/>
          </p:nvSpPr>
          <p:spPr>
            <a:xfrm>
              <a:off x="6333060"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資料視覺化</a:t>
              </a:r>
              <a:endParaRPr/>
            </a:p>
          </p:txBody>
        </p:sp>
        <p:sp>
          <p:nvSpPr>
            <p:cNvPr id="375" name="Google Shape;375;p13"/>
            <p:cNvSpPr txBox="1"/>
            <p:nvPr/>
          </p:nvSpPr>
          <p:spPr>
            <a:xfrm>
              <a:off x="7774594"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結論與總結</a:t>
              </a:r>
              <a:endParaRPr/>
            </a:p>
          </p:txBody>
        </p:sp>
      </p:grpSp>
      <p:graphicFrame>
        <p:nvGraphicFramePr>
          <p:cNvPr id="19" name="表格 18">
            <a:extLst>
              <a:ext uri="{FF2B5EF4-FFF2-40B4-BE49-F238E27FC236}">
                <a16:creationId xmlns:a16="http://schemas.microsoft.com/office/drawing/2014/main" id="{9E27A69E-E436-40B3-B334-4775BADB3768}"/>
              </a:ext>
            </a:extLst>
          </p:cNvPr>
          <p:cNvGraphicFramePr>
            <a:graphicFrameLocks noGrp="1"/>
          </p:cNvGraphicFramePr>
          <p:nvPr>
            <p:extLst>
              <p:ext uri="{D42A27DB-BD31-4B8C-83A1-F6EECF244321}">
                <p14:modId xmlns:p14="http://schemas.microsoft.com/office/powerpoint/2010/main" val="784883967"/>
              </p:ext>
            </p:extLst>
          </p:nvPr>
        </p:nvGraphicFramePr>
        <p:xfrm>
          <a:off x="2282067" y="401003"/>
          <a:ext cx="6715139" cy="4083756"/>
        </p:xfrm>
        <a:graphic>
          <a:graphicData uri="http://schemas.openxmlformats.org/drawingml/2006/table">
            <a:tbl>
              <a:tblPr>
                <a:tableStyleId>{5C22544A-7EE6-4342-B048-85BDC9FD1C3A}</a:tableStyleId>
              </a:tblPr>
              <a:tblGrid>
                <a:gridCol w="797921">
                  <a:extLst>
                    <a:ext uri="{9D8B030D-6E8A-4147-A177-3AD203B41FA5}">
                      <a16:colId xmlns:a16="http://schemas.microsoft.com/office/drawing/2014/main" val="716927133"/>
                    </a:ext>
                  </a:extLst>
                </a:gridCol>
                <a:gridCol w="5917218">
                  <a:extLst>
                    <a:ext uri="{9D8B030D-6E8A-4147-A177-3AD203B41FA5}">
                      <a16:colId xmlns:a16="http://schemas.microsoft.com/office/drawing/2014/main" val="1509590029"/>
                    </a:ext>
                  </a:extLst>
                </a:gridCol>
              </a:tblGrid>
              <a:tr h="119385">
                <a:tc>
                  <a:txBody>
                    <a:bodyPr/>
                    <a:lstStyle/>
                    <a:p>
                      <a:pPr algn="l" fontAlgn="ctr"/>
                      <a:r>
                        <a:rPr lang="en-US" sz="800" u="none" strike="noStrike" dirty="0">
                          <a:effectLst/>
                          <a:latin typeface="微軟正黑體" panose="020B0604030504040204" pitchFamily="34" charset="-120"/>
                          <a:ea typeface="微軟正黑體" panose="020B0604030504040204" pitchFamily="34" charset="-120"/>
                        </a:rPr>
                        <a:t>SMA</a:t>
                      </a:r>
                      <a:endParaRPr lang="en-US" sz="800" b="0"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4314" marR="4314" marT="4314"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l" fontAlgn="ctr"/>
                      <a:r>
                        <a:rPr lang="zh-TW" altLang="en-US" sz="800" u="none" strike="noStrike" dirty="0">
                          <a:effectLst/>
                          <a:latin typeface="微軟正黑體" panose="020B0604030504040204" pitchFamily="34" charset="-120"/>
                          <a:ea typeface="微軟正黑體" panose="020B0604030504040204" pitchFamily="34" charset="-120"/>
                        </a:rPr>
                        <a:t>一段特定的時間內，對價格進行簡單平均計算統計出來的數值連線，一般是用股票收盤價來計算。</a:t>
                      </a:r>
                      <a:endParaRPr lang="zh-TW" altLang="en-US" sz="800" b="0"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4314" marR="4314" marT="4314"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71371767"/>
                  </a:ext>
                </a:extLst>
              </a:tr>
              <a:tr h="234690">
                <a:tc>
                  <a:txBody>
                    <a:bodyPr/>
                    <a:lstStyle/>
                    <a:p>
                      <a:pPr algn="l" fontAlgn="ctr"/>
                      <a:r>
                        <a:rPr lang="en-US" sz="800" u="none" strike="noStrike" dirty="0">
                          <a:effectLst/>
                          <a:latin typeface="微軟正黑體" panose="020B0604030504040204" pitchFamily="34" charset="-120"/>
                          <a:ea typeface="微軟正黑體" panose="020B0604030504040204" pitchFamily="34" charset="-120"/>
                        </a:rPr>
                        <a:t>EMA</a:t>
                      </a:r>
                      <a:endParaRPr lang="en-US" sz="800" b="0"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4314" marR="4314" marT="4314"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l" fontAlgn="ctr"/>
                      <a:r>
                        <a:rPr lang="zh-TW" altLang="en-US" sz="800" u="none" strike="noStrike" dirty="0">
                          <a:effectLst/>
                          <a:latin typeface="微軟正黑體" panose="020B0604030504040204" pitchFamily="34" charset="-120"/>
                          <a:ea typeface="微軟正黑體" panose="020B0604030504040204" pitchFamily="34" charset="-120"/>
                        </a:rPr>
                        <a:t>指數移動平均線 </a:t>
                      </a:r>
                      <a:r>
                        <a:rPr lang="en-US" altLang="zh-TW" sz="800" u="none" strike="noStrike" dirty="0">
                          <a:effectLst/>
                          <a:latin typeface="微軟正黑體" panose="020B0604030504040204" pitchFamily="34" charset="-120"/>
                          <a:ea typeface="微軟正黑體" panose="020B0604030504040204" pitchFamily="34" charset="-120"/>
                        </a:rPr>
                        <a:t>(EMA) </a:t>
                      </a:r>
                      <a:r>
                        <a:rPr lang="zh-TW" altLang="en-US" sz="800" u="none" strike="noStrike" dirty="0">
                          <a:effectLst/>
                          <a:latin typeface="微軟正黑體" panose="020B0604030504040204" pitchFamily="34" charset="-120"/>
                          <a:ea typeface="微軟正黑體" panose="020B0604030504040204" pitchFamily="34" charset="-120"/>
                        </a:rPr>
                        <a:t>是移動平均線，更側重於最近的資料點。它也被稱為指數加權移動平均線。與簡單移動平均線（</a:t>
                      </a:r>
                      <a:r>
                        <a:rPr lang="en-US" altLang="zh-TW" sz="800" u="none" strike="noStrike" dirty="0">
                          <a:effectLst/>
                          <a:latin typeface="微軟正黑體" panose="020B0604030504040204" pitchFamily="34" charset="-120"/>
                          <a:ea typeface="微軟正黑體" panose="020B0604030504040204" pitchFamily="34" charset="-120"/>
                        </a:rPr>
                        <a:t>SMA</a:t>
                      </a:r>
                      <a:r>
                        <a:rPr lang="zh-TW" altLang="en-US" sz="800" u="none" strike="noStrike" dirty="0">
                          <a:effectLst/>
                          <a:latin typeface="微軟正黑體" panose="020B0604030504040204" pitchFamily="34" charset="-120"/>
                          <a:ea typeface="微軟正黑體" panose="020B0604030504040204" pitchFamily="34" charset="-120"/>
                        </a:rPr>
                        <a:t>）相比，該平均線與所有觀察值相同的權重，指數加權移動平均線對最近的價格走勢的反應更明顯。</a:t>
                      </a:r>
                      <a:endParaRPr lang="zh-TW" altLang="en-US" sz="800" b="0"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4314" marR="4314" marT="4314"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121068100"/>
                  </a:ext>
                </a:extLst>
              </a:tr>
              <a:tr h="234690">
                <a:tc>
                  <a:txBody>
                    <a:bodyPr/>
                    <a:lstStyle/>
                    <a:p>
                      <a:pPr algn="l" fontAlgn="ctr"/>
                      <a:r>
                        <a:rPr lang="en-US" sz="800" u="none" strike="noStrike" dirty="0">
                          <a:effectLst/>
                          <a:latin typeface="微軟正黑體" panose="020B0604030504040204" pitchFamily="34" charset="-120"/>
                          <a:ea typeface="微軟正黑體" panose="020B0604030504040204" pitchFamily="34" charset="-120"/>
                        </a:rPr>
                        <a:t>RSI</a:t>
                      </a:r>
                      <a:endParaRPr lang="en-US" sz="800" b="0"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4314" marR="4314" marT="4314"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l" fontAlgn="ctr"/>
                      <a:r>
                        <a:rPr lang="en-US" altLang="zh-TW" sz="800" u="none" strike="noStrike" dirty="0">
                          <a:effectLst/>
                          <a:latin typeface="微軟正黑體" panose="020B0604030504040204" pitchFamily="34" charset="-120"/>
                          <a:ea typeface="微軟正黑體" panose="020B0604030504040204" pitchFamily="34" charset="-120"/>
                        </a:rPr>
                        <a:t>RSI </a:t>
                      </a:r>
                      <a:r>
                        <a:rPr lang="zh-TW" altLang="en-US" sz="800" u="none" strike="noStrike" dirty="0">
                          <a:effectLst/>
                          <a:latin typeface="微軟正黑體" panose="020B0604030504040204" pitchFamily="34" charset="-120"/>
                          <a:ea typeface="微軟正黑體" panose="020B0604030504040204" pitchFamily="34" charset="-120"/>
                        </a:rPr>
                        <a:t>指標是一個用來判斷近期股價相對強弱的技術指標。</a:t>
                      </a:r>
                      <a:r>
                        <a:rPr lang="en-US" altLang="zh-TW" sz="800" u="none" strike="noStrike" dirty="0">
                          <a:effectLst/>
                          <a:latin typeface="微軟正黑體" panose="020B0604030504040204" pitchFamily="34" charset="-120"/>
                          <a:ea typeface="微軟正黑體" panose="020B0604030504040204" pitchFamily="34" charset="-120"/>
                        </a:rPr>
                        <a:t>RSI </a:t>
                      </a:r>
                      <a:r>
                        <a:rPr lang="zh-TW" altLang="en-US" sz="800" u="none" strike="noStrike" dirty="0">
                          <a:effectLst/>
                          <a:latin typeface="微軟正黑體" panose="020B0604030504040204" pitchFamily="34" charset="-120"/>
                          <a:ea typeface="微軟正黑體" panose="020B0604030504040204" pitchFamily="34" charset="-120"/>
                        </a:rPr>
                        <a:t>大於 </a:t>
                      </a:r>
                      <a:r>
                        <a:rPr lang="en-US" altLang="zh-TW" sz="800" u="none" strike="noStrike" dirty="0">
                          <a:effectLst/>
                          <a:latin typeface="微軟正黑體" panose="020B0604030504040204" pitchFamily="34" charset="-120"/>
                          <a:ea typeface="微軟正黑體" panose="020B0604030504040204" pitchFamily="34" charset="-120"/>
                        </a:rPr>
                        <a:t>80 </a:t>
                      </a:r>
                      <a:r>
                        <a:rPr lang="zh-TW" altLang="en-US" sz="800" u="none" strike="noStrike" dirty="0">
                          <a:effectLst/>
                          <a:latin typeface="微軟正黑體" panose="020B0604030504040204" pitchFamily="34" charset="-120"/>
                          <a:ea typeface="微軟正黑體" panose="020B0604030504040204" pitchFamily="34" charset="-120"/>
                        </a:rPr>
                        <a:t>時，為超買訊號，市場過熱。</a:t>
                      </a:r>
                      <a:r>
                        <a:rPr lang="en-US" altLang="zh-TW" sz="800" u="none" strike="noStrike" dirty="0">
                          <a:effectLst/>
                          <a:latin typeface="微軟正黑體" panose="020B0604030504040204" pitchFamily="34" charset="-120"/>
                          <a:ea typeface="微軟正黑體" panose="020B0604030504040204" pitchFamily="34" charset="-120"/>
                        </a:rPr>
                        <a:t>RSI </a:t>
                      </a:r>
                      <a:r>
                        <a:rPr lang="zh-TW" altLang="en-US" sz="800" u="none" strike="noStrike" dirty="0">
                          <a:effectLst/>
                          <a:latin typeface="微軟正黑體" panose="020B0604030504040204" pitchFamily="34" charset="-120"/>
                          <a:ea typeface="微軟正黑體" panose="020B0604030504040204" pitchFamily="34" charset="-120"/>
                        </a:rPr>
                        <a:t>小於 </a:t>
                      </a:r>
                      <a:r>
                        <a:rPr lang="en-US" altLang="zh-TW" sz="800" u="none" strike="noStrike" dirty="0">
                          <a:effectLst/>
                          <a:latin typeface="微軟正黑體" panose="020B0604030504040204" pitchFamily="34" charset="-120"/>
                          <a:ea typeface="微軟正黑體" panose="020B0604030504040204" pitchFamily="34" charset="-120"/>
                        </a:rPr>
                        <a:t>20 </a:t>
                      </a:r>
                      <a:r>
                        <a:rPr lang="zh-TW" altLang="en-US" sz="800" u="none" strike="noStrike" dirty="0">
                          <a:effectLst/>
                          <a:latin typeface="微軟正黑體" panose="020B0604030504040204" pitchFamily="34" charset="-120"/>
                          <a:ea typeface="微軟正黑體" panose="020B0604030504040204" pitchFamily="34" charset="-120"/>
                        </a:rPr>
                        <a:t>時，為超賣訊號，市場過冷。</a:t>
                      </a:r>
                      <a:endParaRPr lang="zh-TW" altLang="en-US" sz="800" b="0"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4314" marR="4314" marT="4314"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260736626"/>
                  </a:ext>
                </a:extLst>
              </a:tr>
              <a:tr h="349995">
                <a:tc>
                  <a:txBody>
                    <a:bodyPr/>
                    <a:lstStyle/>
                    <a:p>
                      <a:pPr algn="l" fontAlgn="ctr"/>
                      <a:r>
                        <a:rPr lang="en-US" sz="800" u="none" strike="noStrike" dirty="0">
                          <a:effectLst/>
                          <a:latin typeface="微軟正黑體" panose="020B0604030504040204" pitchFamily="34" charset="-120"/>
                          <a:ea typeface="微軟正黑體" panose="020B0604030504040204" pitchFamily="34" charset="-120"/>
                        </a:rPr>
                        <a:t>MACD</a:t>
                      </a:r>
                      <a:endParaRPr lang="en-US" sz="800" b="0"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4314" marR="4314" marT="4314"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l" fontAlgn="ctr"/>
                      <a:r>
                        <a:rPr lang="en-US" altLang="zh-TW" sz="800" u="none" strike="noStrike" dirty="0">
                          <a:effectLst/>
                          <a:latin typeface="微軟正黑體" panose="020B0604030504040204" pitchFamily="34" charset="-120"/>
                          <a:ea typeface="微軟正黑體" panose="020B0604030504040204" pitchFamily="34" charset="-120"/>
                        </a:rPr>
                        <a:t>MADC </a:t>
                      </a:r>
                      <a:r>
                        <a:rPr lang="zh-TW" altLang="en-US" sz="800" u="none" strike="noStrike" dirty="0">
                          <a:effectLst/>
                          <a:latin typeface="微軟正黑體" panose="020B0604030504040204" pitchFamily="34" charset="-120"/>
                          <a:ea typeface="微軟正黑體" panose="020B0604030504040204" pitchFamily="34" charset="-120"/>
                        </a:rPr>
                        <a:t>就是指數平滑異同移動平均線（ </a:t>
                      </a:r>
                      <a:r>
                        <a:rPr lang="en-US" altLang="zh-TW" sz="800" u="none" strike="noStrike" dirty="0">
                          <a:effectLst/>
                          <a:latin typeface="微軟正黑體" panose="020B0604030504040204" pitchFamily="34" charset="-120"/>
                          <a:ea typeface="微軟正黑體" panose="020B0604030504040204" pitchFamily="34" charset="-120"/>
                        </a:rPr>
                        <a:t>Moving Average Convergence / Divergence </a:t>
                      </a:r>
                      <a:r>
                        <a:rPr lang="zh-TW" altLang="en-US" sz="800" u="none" strike="noStrike" dirty="0">
                          <a:effectLst/>
                          <a:latin typeface="微軟正黑體" panose="020B0604030504040204" pitchFamily="34" charset="-120"/>
                          <a:ea typeface="微軟正黑體" panose="020B0604030504040204" pitchFamily="34" charset="-120"/>
                        </a:rPr>
                        <a:t>）透過計算「收盤時股價或指數變化的指數移動平均值（ </a:t>
                      </a:r>
                      <a:r>
                        <a:rPr lang="en-US" altLang="zh-TW" sz="800" u="none" strike="noStrike" dirty="0">
                          <a:effectLst/>
                          <a:latin typeface="微軟正黑體" panose="020B0604030504040204" pitchFamily="34" charset="-120"/>
                          <a:ea typeface="微軟正黑體" panose="020B0604030504040204" pitchFamily="34" charset="-120"/>
                        </a:rPr>
                        <a:t>EMA </a:t>
                      </a:r>
                      <a:r>
                        <a:rPr lang="zh-TW" altLang="en-US" sz="800" u="none" strike="noStrike" dirty="0">
                          <a:effectLst/>
                          <a:latin typeface="微軟正黑體" panose="020B0604030504040204" pitchFamily="34" charset="-120"/>
                          <a:ea typeface="微軟正黑體" panose="020B0604030504040204" pitchFamily="34" charset="-120"/>
                        </a:rPr>
                        <a:t>）」之間的離差程度（ </a:t>
                      </a:r>
                      <a:r>
                        <a:rPr lang="en-US" altLang="zh-TW" sz="800" u="none" strike="noStrike" dirty="0">
                          <a:effectLst/>
                          <a:latin typeface="微軟正黑體" panose="020B0604030504040204" pitchFamily="34" charset="-120"/>
                          <a:ea typeface="微軟正黑體" panose="020B0604030504040204" pitchFamily="34" charset="-120"/>
                        </a:rPr>
                        <a:t>DIF </a:t>
                      </a:r>
                      <a:r>
                        <a:rPr lang="zh-TW" altLang="en-US" sz="800" u="none" strike="noStrike" dirty="0">
                          <a:effectLst/>
                          <a:latin typeface="微軟正黑體" panose="020B0604030504040204" pitchFamily="34" charset="-120"/>
                          <a:ea typeface="微軟正黑體" panose="020B0604030504040204" pitchFamily="34" charset="-120"/>
                        </a:rPr>
                        <a:t>）而來，用來確定波段漲幅並找到買賣點。簡單來說 </a:t>
                      </a:r>
                      <a:r>
                        <a:rPr lang="en-US" altLang="zh-TW" sz="800" u="none" strike="noStrike" dirty="0">
                          <a:effectLst/>
                          <a:latin typeface="微軟正黑體" panose="020B0604030504040204" pitchFamily="34" charset="-120"/>
                          <a:ea typeface="微軟正黑體" panose="020B0604030504040204" pitchFamily="34" charset="-120"/>
                        </a:rPr>
                        <a:t>MACD </a:t>
                      </a:r>
                      <a:r>
                        <a:rPr lang="zh-TW" altLang="en-US" sz="800" u="none" strike="noStrike" dirty="0">
                          <a:effectLst/>
                          <a:latin typeface="微軟正黑體" panose="020B0604030504040204" pitchFamily="34" charset="-120"/>
                          <a:ea typeface="微軟正黑體" panose="020B0604030504040204" pitchFamily="34" charset="-120"/>
                        </a:rPr>
                        <a:t>就是長期與短期移動平均線收斂或發散的徵兆，加以雙重平滑處理，用來判斷買賣股票的時機與訊號。</a:t>
                      </a:r>
                      <a:endParaRPr lang="zh-TW" altLang="en-US" sz="800" b="0"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4314" marR="4314" marT="4314"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324789050"/>
                  </a:ext>
                </a:extLst>
              </a:tr>
              <a:tr h="234690">
                <a:tc>
                  <a:txBody>
                    <a:bodyPr/>
                    <a:lstStyle/>
                    <a:p>
                      <a:pPr algn="l" fontAlgn="ctr"/>
                      <a:r>
                        <a:rPr lang="en-US" sz="800" u="none" strike="noStrike" dirty="0">
                          <a:effectLst/>
                          <a:latin typeface="微軟正黑體" panose="020B0604030504040204" pitchFamily="34" charset="-120"/>
                          <a:ea typeface="微軟正黑體" panose="020B0604030504040204" pitchFamily="34" charset="-120"/>
                        </a:rPr>
                        <a:t>Bollinger Bands</a:t>
                      </a:r>
                      <a:endParaRPr lang="en-US" sz="800" b="0"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4314" marR="4314" marT="4314"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l" fontAlgn="ctr"/>
                      <a:r>
                        <a:rPr lang="zh-TW" altLang="en-US" sz="800" u="none" strike="noStrike" dirty="0">
                          <a:effectLst/>
                          <a:latin typeface="微軟正黑體" panose="020B0604030504040204" pitchFamily="34" charset="-120"/>
                          <a:ea typeface="微軟正黑體" panose="020B0604030504040204" pitchFamily="34" charset="-120"/>
                        </a:rPr>
                        <a:t>布林通道 </a:t>
                      </a:r>
                      <a:r>
                        <a:rPr lang="en-US" altLang="zh-TW" sz="800" u="none" strike="noStrike" dirty="0">
                          <a:effectLst/>
                          <a:latin typeface="微軟正黑體" panose="020B0604030504040204" pitchFamily="34" charset="-120"/>
                          <a:ea typeface="微軟正黑體" panose="020B0604030504040204" pitchFamily="34" charset="-120"/>
                        </a:rPr>
                        <a:t>(Bollinger Band) </a:t>
                      </a:r>
                      <a:r>
                        <a:rPr lang="zh-TW" altLang="en-US" sz="800" u="none" strike="noStrike" dirty="0">
                          <a:effectLst/>
                          <a:latin typeface="微軟正黑體" panose="020B0604030504040204" pitchFamily="34" charset="-120"/>
                          <a:ea typeface="微軟正黑體" panose="020B0604030504040204" pitchFamily="34" charset="-120"/>
                        </a:rPr>
                        <a:t>是金融市場中用於判斷價格「進、出場時機」的技術指標，在納入平均值、標準差的概念之後，進而找出市場的價格突破點、反轉點之指標。</a:t>
                      </a:r>
                      <a:endParaRPr lang="zh-TW" altLang="en-US" sz="800" b="0"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4314" marR="4314" marT="4314"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874015076"/>
                  </a:ext>
                </a:extLst>
              </a:tr>
              <a:tr h="465299">
                <a:tc>
                  <a:txBody>
                    <a:bodyPr/>
                    <a:lstStyle/>
                    <a:p>
                      <a:pPr algn="l" fontAlgn="ctr"/>
                      <a:r>
                        <a:rPr lang="en-US" sz="800" u="none" strike="noStrike" dirty="0">
                          <a:effectLst/>
                          <a:latin typeface="微軟正黑體" panose="020B0604030504040204" pitchFamily="34" charset="-120"/>
                          <a:ea typeface="微軟正黑體" panose="020B0604030504040204" pitchFamily="34" charset="-120"/>
                        </a:rPr>
                        <a:t>K-D</a:t>
                      </a:r>
                      <a:r>
                        <a:rPr lang="zh-TW" altLang="en-US" sz="800" u="none" strike="noStrike" dirty="0">
                          <a:effectLst/>
                          <a:latin typeface="微軟正黑體" panose="020B0604030504040204" pitchFamily="34" charset="-120"/>
                          <a:ea typeface="微軟正黑體" panose="020B0604030504040204" pitchFamily="34" charset="-120"/>
                        </a:rPr>
                        <a:t>線</a:t>
                      </a:r>
                      <a:endParaRPr lang="zh-TW" altLang="en-US" sz="800" b="0"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4314" marR="4314" marT="4314"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l" fontAlgn="ctr"/>
                      <a:r>
                        <a:rPr lang="en-US" altLang="zh-TW" sz="800" u="none" strike="noStrike" dirty="0">
                          <a:effectLst/>
                          <a:latin typeface="微軟正黑體" panose="020B0604030504040204" pitchFamily="34" charset="-120"/>
                          <a:ea typeface="微軟正黑體" panose="020B0604030504040204" pitchFamily="34" charset="-120"/>
                        </a:rPr>
                        <a:t>KD</a:t>
                      </a:r>
                      <a:r>
                        <a:rPr lang="zh-TW" altLang="en-US" sz="800" u="none" strike="noStrike" dirty="0">
                          <a:effectLst/>
                          <a:latin typeface="微軟正黑體" panose="020B0604030504040204" pitchFamily="34" charset="-120"/>
                          <a:ea typeface="微軟正黑體" panose="020B0604030504040204" pitchFamily="34" charset="-120"/>
                        </a:rPr>
                        <a:t>指標 </a:t>
                      </a:r>
                      <a:r>
                        <a:rPr lang="en-US" altLang="zh-TW" sz="800" u="none" strike="noStrike" dirty="0">
                          <a:effectLst/>
                          <a:latin typeface="微軟正黑體" panose="020B0604030504040204" pitchFamily="34" charset="-120"/>
                          <a:ea typeface="微軟正黑體" panose="020B0604030504040204" pitchFamily="34" charset="-120"/>
                        </a:rPr>
                        <a:t>(stochastic oscillator) </a:t>
                      </a:r>
                      <a:r>
                        <a:rPr lang="zh-TW" altLang="en-US" sz="800" u="none" strike="noStrike" dirty="0">
                          <a:effectLst/>
                          <a:latin typeface="微軟正黑體" panose="020B0604030504040204" pitchFamily="34" charset="-120"/>
                          <a:ea typeface="微軟正黑體" panose="020B0604030504040204" pitchFamily="34" charset="-120"/>
                        </a:rPr>
                        <a:t>又稱為隨機指標，該指標常被用來判斷股價強弱、以及最新股價的相對高低位置，進而尋找價格轉折點，再來決定進場出場的時機。</a:t>
                      </a:r>
                      <a:br>
                        <a:rPr lang="zh-TW" altLang="en-US" sz="800" u="none" strike="noStrike" dirty="0">
                          <a:effectLst/>
                          <a:latin typeface="微軟正黑體" panose="020B0604030504040204" pitchFamily="34" charset="-120"/>
                          <a:ea typeface="微軟正黑體" panose="020B0604030504040204" pitchFamily="34" charset="-120"/>
                        </a:rPr>
                      </a:br>
                      <a:r>
                        <a:rPr lang="en-US" altLang="zh-TW" sz="800" u="none" strike="noStrike" dirty="0">
                          <a:effectLst/>
                          <a:latin typeface="微軟正黑體" panose="020B0604030504040204" pitchFamily="34" charset="-120"/>
                          <a:ea typeface="微軟正黑體" panose="020B0604030504040204" pitchFamily="34" charset="-120"/>
                        </a:rPr>
                        <a:t>KD</a:t>
                      </a:r>
                      <a:r>
                        <a:rPr lang="zh-TW" altLang="en-US" sz="800" u="none" strike="noStrike" dirty="0">
                          <a:effectLst/>
                          <a:latin typeface="微軟正黑體" panose="020B0604030504040204" pitchFamily="34" charset="-120"/>
                          <a:ea typeface="微軟正黑體" panose="020B0604030504040204" pitchFamily="34" charset="-120"/>
                        </a:rPr>
                        <a:t>指標是由</a:t>
                      </a:r>
                      <a:r>
                        <a:rPr lang="en-US" altLang="zh-TW" sz="800" u="none" strike="noStrike" dirty="0">
                          <a:effectLst/>
                          <a:latin typeface="微軟正黑體" panose="020B0604030504040204" pitchFamily="34" charset="-120"/>
                          <a:ea typeface="微軟正黑體" panose="020B0604030504040204" pitchFamily="34" charset="-120"/>
                        </a:rPr>
                        <a:t>K</a:t>
                      </a:r>
                      <a:r>
                        <a:rPr lang="zh-TW" altLang="en-US" sz="800" u="none" strike="noStrike" dirty="0">
                          <a:effectLst/>
                          <a:latin typeface="微軟正黑體" panose="020B0604030504040204" pitchFamily="34" charset="-120"/>
                          <a:ea typeface="微軟正黑體" panose="020B0604030504040204" pitchFamily="34" charset="-120"/>
                        </a:rPr>
                        <a:t>值跟</a:t>
                      </a:r>
                      <a:r>
                        <a:rPr lang="en-US" altLang="zh-TW" sz="800" u="none" strike="noStrike" dirty="0">
                          <a:effectLst/>
                          <a:latin typeface="微軟正黑體" panose="020B0604030504040204" pitchFamily="34" charset="-120"/>
                          <a:ea typeface="微軟正黑體" panose="020B0604030504040204" pitchFamily="34" charset="-120"/>
                        </a:rPr>
                        <a:t>D</a:t>
                      </a:r>
                      <a:r>
                        <a:rPr lang="zh-TW" altLang="en-US" sz="800" u="none" strike="noStrike" dirty="0">
                          <a:effectLst/>
                          <a:latin typeface="微軟正黑體" panose="020B0604030504040204" pitchFamily="34" charset="-120"/>
                          <a:ea typeface="微軟正黑體" panose="020B0604030504040204" pitchFamily="34" charset="-120"/>
                        </a:rPr>
                        <a:t>值所組成的兩條線圖，用這兩個值來判斷目前價格相對過去一段期間的高低變化，可呈現當天價格目前處於相對高點或低點位置。</a:t>
                      </a:r>
                      <a:endParaRPr lang="zh-TW" altLang="en-US" sz="800" b="0"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4314" marR="4314" marT="4314"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203285150"/>
                  </a:ext>
                </a:extLst>
              </a:tr>
              <a:tr h="465299">
                <a:tc>
                  <a:txBody>
                    <a:bodyPr/>
                    <a:lstStyle/>
                    <a:p>
                      <a:pPr algn="l" fontAlgn="ctr"/>
                      <a:r>
                        <a:rPr lang="en-US" sz="800" u="none" strike="noStrike" dirty="0">
                          <a:effectLst/>
                          <a:latin typeface="微軟正黑體" panose="020B0604030504040204" pitchFamily="34" charset="-120"/>
                          <a:ea typeface="微軟正黑體" panose="020B0604030504040204" pitchFamily="34" charset="-120"/>
                        </a:rPr>
                        <a:t>Williams %R</a:t>
                      </a:r>
                      <a:endParaRPr lang="en-US" sz="800" b="0"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4314" marR="4314" marT="4314"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l" fontAlgn="ctr"/>
                      <a:r>
                        <a:rPr lang="zh-TW" altLang="en-US" sz="800" u="none" strike="noStrike" dirty="0">
                          <a:effectLst/>
                          <a:latin typeface="微軟正黑體" panose="020B0604030504040204" pitchFamily="34" charset="-120"/>
                          <a:ea typeface="微軟正黑體" panose="020B0604030504040204" pitchFamily="34" charset="-120"/>
                        </a:rPr>
                        <a:t>威廉指標又稱為威廉指數、</a:t>
                      </a:r>
                      <a:r>
                        <a:rPr lang="en-US" altLang="zh-TW" sz="800" u="none" strike="noStrike" dirty="0" err="1">
                          <a:effectLst/>
                          <a:latin typeface="微軟正黑體" panose="020B0604030504040204" pitchFamily="34" charset="-120"/>
                          <a:ea typeface="微軟正黑體" panose="020B0604030504040204" pitchFamily="34" charset="-120"/>
                        </a:rPr>
                        <a:t>wmsr</a:t>
                      </a:r>
                      <a:r>
                        <a:rPr lang="zh-TW" altLang="en-US" sz="800" u="none" strike="noStrike" dirty="0">
                          <a:effectLst/>
                          <a:latin typeface="微軟正黑體" panose="020B0604030504040204" pitchFamily="34" charset="-120"/>
                          <a:ea typeface="微軟正黑體" panose="020B0604030504040204" pitchFamily="34" charset="-120"/>
                        </a:rPr>
                        <a:t>或</a:t>
                      </a:r>
                      <a:r>
                        <a:rPr lang="en-US" altLang="zh-TW" sz="800" u="none" strike="noStrike" dirty="0" err="1">
                          <a:effectLst/>
                          <a:latin typeface="微軟正黑體" panose="020B0604030504040204" pitchFamily="34" charset="-120"/>
                          <a:ea typeface="微軟正黑體" panose="020B0604030504040204" pitchFamily="34" charset="-120"/>
                        </a:rPr>
                        <a:t>wmsr</a:t>
                      </a:r>
                      <a:r>
                        <a:rPr lang="en-US" altLang="zh-TW" sz="800" u="none" strike="noStrike" dirty="0">
                          <a:effectLst/>
                          <a:latin typeface="微軟正黑體" panose="020B0604030504040204" pitchFamily="34" charset="-120"/>
                          <a:ea typeface="微軟正黑體" panose="020B0604030504040204" pitchFamily="34" charset="-120"/>
                        </a:rPr>
                        <a:t> </a:t>
                      </a:r>
                      <a:r>
                        <a:rPr lang="zh-TW" altLang="en-US" sz="800" u="none" strike="noStrike" dirty="0">
                          <a:effectLst/>
                          <a:latin typeface="微軟正黑體" panose="020B0604030504040204" pitchFamily="34" charset="-120"/>
                          <a:ea typeface="微軟正黑體" panose="020B0604030504040204" pitchFamily="34" charset="-120"/>
                        </a:rPr>
                        <a:t>指標，其英文名稱是</a:t>
                      </a:r>
                      <a:r>
                        <a:rPr lang="en-US" altLang="zh-TW" sz="800" u="none" strike="noStrike" dirty="0">
                          <a:effectLst/>
                          <a:latin typeface="微軟正黑體" panose="020B0604030504040204" pitchFamily="34" charset="-120"/>
                          <a:ea typeface="微軟正黑體" panose="020B0604030504040204" pitchFamily="34" charset="-120"/>
                        </a:rPr>
                        <a:t>The Williams Percent Range</a:t>
                      </a:r>
                      <a:r>
                        <a:rPr lang="zh-TW" altLang="en-US" sz="800" u="none" strike="noStrike" dirty="0">
                          <a:effectLst/>
                          <a:latin typeface="微軟正黑體" panose="020B0604030504040204" pitchFamily="34" charset="-120"/>
                          <a:ea typeface="微軟正黑體" panose="020B0604030504040204" pitchFamily="34" charset="-120"/>
                        </a:rPr>
                        <a:t>，由美國知名交易員拉裏</a:t>
                      </a:r>
                      <a:r>
                        <a:rPr lang="en-US" altLang="zh-TW" sz="800" u="none" strike="noStrike" dirty="0">
                          <a:effectLst/>
                          <a:latin typeface="微軟正黑體" panose="020B0604030504040204" pitchFamily="34" charset="-120"/>
                          <a:ea typeface="微軟正黑體" panose="020B0604030504040204" pitchFamily="34" charset="-120"/>
                        </a:rPr>
                        <a:t>·</a:t>
                      </a:r>
                      <a:r>
                        <a:rPr lang="zh-TW" altLang="en-US" sz="800" u="none" strike="noStrike" dirty="0">
                          <a:effectLst/>
                          <a:latin typeface="微軟正黑體" panose="020B0604030504040204" pitchFamily="34" charset="-120"/>
                          <a:ea typeface="微軟正黑體" panose="020B0604030504040204" pitchFamily="34" charset="-120"/>
                        </a:rPr>
                        <a:t>威廉姆斯 </a:t>
                      </a:r>
                      <a:r>
                        <a:rPr lang="en-US" altLang="zh-TW" sz="800" u="none" strike="noStrike" dirty="0">
                          <a:effectLst/>
                          <a:latin typeface="微軟正黑體" panose="020B0604030504040204" pitchFamily="34" charset="-120"/>
                          <a:ea typeface="微軟正黑體" panose="020B0604030504040204" pitchFamily="34" charset="-120"/>
                        </a:rPr>
                        <a:t>(Larry Williams)</a:t>
                      </a:r>
                      <a:r>
                        <a:rPr lang="zh-TW" altLang="en-US" sz="800" u="none" strike="noStrike" dirty="0">
                          <a:effectLst/>
                          <a:latin typeface="微軟正黑體" panose="020B0604030504040204" pitchFamily="34" charset="-120"/>
                          <a:ea typeface="微軟正黑體" panose="020B0604030504040204" pitchFamily="34" charset="-120"/>
                        </a:rPr>
                        <a:t>於</a:t>
                      </a:r>
                      <a:r>
                        <a:rPr lang="en-US" altLang="zh-TW" sz="800" u="none" strike="noStrike" dirty="0">
                          <a:effectLst/>
                          <a:latin typeface="微軟正黑體" panose="020B0604030504040204" pitchFamily="34" charset="-120"/>
                          <a:ea typeface="微軟正黑體" panose="020B0604030504040204" pitchFamily="34" charset="-120"/>
                        </a:rPr>
                        <a:t>1973</a:t>
                      </a:r>
                      <a:r>
                        <a:rPr lang="zh-TW" altLang="en-US" sz="800" u="none" strike="noStrike" dirty="0">
                          <a:effectLst/>
                          <a:latin typeface="微軟正黑體" panose="020B0604030504040204" pitchFamily="34" charset="-120"/>
                          <a:ea typeface="微軟正黑體" panose="020B0604030504040204" pitchFamily="34" charset="-120"/>
                        </a:rPr>
                        <a:t>年所創造。</a:t>
                      </a:r>
                      <a:br>
                        <a:rPr lang="zh-TW" altLang="en-US" sz="800" u="none" strike="noStrike" dirty="0">
                          <a:effectLst/>
                          <a:latin typeface="微軟正黑體" panose="020B0604030504040204" pitchFamily="34" charset="-120"/>
                          <a:ea typeface="微軟正黑體" panose="020B0604030504040204" pitchFamily="34" charset="-120"/>
                        </a:rPr>
                      </a:br>
                      <a:r>
                        <a:rPr lang="zh-TW" altLang="en-US" sz="800" u="none" strike="noStrike" dirty="0">
                          <a:effectLst/>
                          <a:latin typeface="微軟正黑體" panose="020B0604030504040204" pitchFamily="34" charset="-120"/>
                          <a:ea typeface="微軟正黑體" panose="020B0604030504040204" pitchFamily="34" charset="-120"/>
                        </a:rPr>
                        <a:t>它是最早被應用於判斷市場價格是否處於超買或超賣狀態的指標，</a:t>
                      </a:r>
                      <a:r>
                        <a:rPr lang="en-US" altLang="zh-TW" sz="800" u="none" strike="noStrike" dirty="0">
                          <a:effectLst/>
                          <a:latin typeface="微軟正黑體" panose="020B0604030504040204" pitchFamily="34" charset="-120"/>
                          <a:ea typeface="微軟正黑體" panose="020B0604030504040204" pitchFamily="34" charset="-120"/>
                        </a:rPr>
                        <a:t>KD</a:t>
                      </a:r>
                      <a:r>
                        <a:rPr lang="zh-TW" altLang="en-US" sz="800" u="none" strike="noStrike" dirty="0">
                          <a:effectLst/>
                          <a:latin typeface="微軟正黑體" panose="020B0604030504040204" pitchFamily="34" charset="-120"/>
                          <a:ea typeface="微軟正黑體" panose="020B0604030504040204" pitchFamily="34" charset="-120"/>
                        </a:rPr>
                        <a:t>線等其它可用於識別超買</a:t>
                      </a:r>
                      <a:r>
                        <a:rPr lang="en-US" altLang="zh-TW" sz="800" u="none" strike="noStrike" dirty="0">
                          <a:effectLst/>
                          <a:latin typeface="微軟正黑體" panose="020B0604030504040204" pitchFamily="34" charset="-120"/>
                          <a:ea typeface="微軟正黑體" panose="020B0604030504040204" pitchFamily="34" charset="-120"/>
                        </a:rPr>
                        <a:t>/</a:t>
                      </a:r>
                      <a:r>
                        <a:rPr lang="zh-TW" altLang="en-US" sz="800" u="none" strike="noStrike" dirty="0">
                          <a:effectLst/>
                          <a:latin typeface="微軟正黑體" panose="020B0604030504040204" pitchFamily="34" charset="-120"/>
                          <a:ea typeface="微軟正黑體" panose="020B0604030504040204" pitchFamily="34" charset="-120"/>
                        </a:rPr>
                        <a:t>超賣的指標是在威廉指標的基礎上發展出來的。</a:t>
                      </a:r>
                      <a:endParaRPr lang="zh-TW" altLang="en-US" sz="800" b="0"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4314" marR="4314" marT="4314"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941361200"/>
                  </a:ext>
                </a:extLst>
              </a:tr>
              <a:tr h="234690">
                <a:tc>
                  <a:txBody>
                    <a:bodyPr/>
                    <a:lstStyle/>
                    <a:p>
                      <a:pPr algn="l" fontAlgn="ctr"/>
                      <a:r>
                        <a:rPr lang="en-US" sz="800" u="none" strike="noStrike" dirty="0">
                          <a:effectLst/>
                          <a:latin typeface="微軟正黑體" panose="020B0604030504040204" pitchFamily="34" charset="-120"/>
                          <a:ea typeface="微軟正黑體" panose="020B0604030504040204" pitchFamily="34" charset="-120"/>
                        </a:rPr>
                        <a:t>ATR</a:t>
                      </a:r>
                      <a:endParaRPr lang="en-US" sz="800" b="0"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4314" marR="4314" marT="4314"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l" fontAlgn="ctr"/>
                      <a:r>
                        <a:rPr lang="zh-TW" altLang="en-US" sz="800" u="none" strike="noStrike" dirty="0">
                          <a:effectLst/>
                          <a:latin typeface="微軟正黑體" panose="020B0604030504040204" pitchFamily="34" charset="-120"/>
                          <a:ea typeface="微軟正黑體" panose="020B0604030504040204" pitchFamily="34" charset="-120"/>
                        </a:rPr>
                        <a:t>真實平均波動區間</a:t>
                      </a:r>
                      <a:r>
                        <a:rPr lang="en-US" altLang="zh-TW" sz="800" u="none" strike="noStrike" dirty="0">
                          <a:effectLst/>
                          <a:latin typeface="微軟正黑體" panose="020B0604030504040204" pitchFamily="34" charset="-120"/>
                          <a:ea typeface="微軟正黑體" panose="020B0604030504040204" pitchFamily="34" charset="-120"/>
                        </a:rPr>
                        <a:t>(Average True Rage)</a:t>
                      </a:r>
                      <a:r>
                        <a:rPr lang="zh-TW" altLang="en-US" sz="800" u="none" strike="noStrike" dirty="0">
                          <a:effectLst/>
                          <a:latin typeface="微軟正黑體" panose="020B0604030504040204" pitchFamily="34" charset="-120"/>
                          <a:ea typeface="微軟正黑體" panose="020B0604030504040204" pitchFamily="34" charset="-120"/>
                        </a:rPr>
                        <a:t>是一個用來衡量價格波動性的指標，在它的計算過程中加入了跳空等因素，因此它能夠更加真實的反映出價格的波動情況，也正因如此，它被稱為“真實”波動區間。</a:t>
                      </a:r>
                      <a:endParaRPr lang="zh-TW" altLang="en-US" sz="800" b="0"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4314" marR="4314" marT="4314"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185478060"/>
                  </a:ext>
                </a:extLst>
              </a:tr>
              <a:tr h="234690">
                <a:tc>
                  <a:txBody>
                    <a:bodyPr/>
                    <a:lstStyle/>
                    <a:p>
                      <a:pPr algn="l" fontAlgn="ctr"/>
                      <a:r>
                        <a:rPr lang="en-US" sz="800" u="none" strike="noStrike" dirty="0">
                          <a:effectLst/>
                          <a:latin typeface="微軟正黑體" panose="020B0604030504040204" pitchFamily="34" charset="-120"/>
                          <a:ea typeface="微軟正黑體" panose="020B0604030504040204" pitchFamily="34" charset="-120"/>
                        </a:rPr>
                        <a:t>MFI</a:t>
                      </a:r>
                      <a:endParaRPr lang="en-US" sz="800" b="0"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4314" marR="4314" marT="4314"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l" fontAlgn="ctr"/>
                      <a:r>
                        <a:rPr lang="en-US" altLang="zh-TW" sz="800" u="none" strike="noStrike" dirty="0">
                          <a:effectLst/>
                          <a:latin typeface="微軟正黑體" panose="020B0604030504040204" pitchFamily="34" charset="-120"/>
                          <a:ea typeface="微軟正黑體" panose="020B0604030504040204" pitchFamily="34" charset="-120"/>
                        </a:rPr>
                        <a:t>MFI </a:t>
                      </a:r>
                      <a:r>
                        <a:rPr lang="zh-TW" altLang="en-US" sz="800" u="none" strike="noStrike" dirty="0">
                          <a:effectLst/>
                          <a:latin typeface="微軟正黑體" panose="020B0604030504040204" pitchFamily="34" charset="-120"/>
                          <a:ea typeface="微軟正黑體" panose="020B0604030504040204" pitchFamily="34" charset="-120"/>
                        </a:rPr>
                        <a:t>指標是以 </a:t>
                      </a:r>
                      <a:r>
                        <a:rPr lang="en-US" altLang="zh-TW" sz="800" u="none" strike="noStrike" dirty="0">
                          <a:effectLst/>
                          <a:latin typeface="微軟正黑體" panose="020B0604030504040204" pitchFamily="34" charset="-120"/>
                          <a:ea typeface="微軟正黑體" panose="020B0604030504040204" pitchFamily="34" charset="-120"/>
                        </a:rPr>
                        <a:t>RSI </a:t>
                      </a:r>
                      <a:r>
                        <a:rPr lang="zh-TW" altLang="en-US" sz="800" u="none" strike="noStrike" dirty="0">
                          <a:effectLst/>
                          <a:latin typeface="微軟正黑體" panose="020B0604030504040204" pitchFamily="34" charset="-120"/>
                          <a:ea typeface="微軟正黑體" panose="020B0604030504040204" pitchFamily="34" charset="-120"/>
                        </a:rPr>
                        <a:t>指標為基礎修改而來的，在設計原理上也很相似，主要是追蹤股票資金的流入或流出，「流入多於流出」就會漲、「流出多於流入」就會跌，因此可以說是成交量的 </a:t>
                      </a:r>
                      <a:r>
                        <a:rPr lang="en-US" altLang="zh-TW" sz="800" u="none" strike="noStrike" dirty="0">
                          <a:effectLst/>
                          <a:latin typeface="微軟正黑體" panose="020B0604030504040204" pitchFamily="34" charset="-120"/>
                          <a:ea typeface="微軟正黑體" panose="020B0604030504040204" pitchFamily="34" charset="-120"/>
                        </a:rPr>
                        <a:t>RSI </a:t>
                      </a:r>
                      <a:r>
                        <a:rPr lang="zh-TW" altLang="en-US" sz="800" u="none" strike="noStrike" dirty="0">
                          <a:effectLst/>
                          <a:latin typeface="微軟正黑體" panose="020B0604030504040204" pitchFamily="34" charset="-120"/>
                          <a:ea typeface="微軟正黑體" panose="020B0604030504040204" pitchFamily="34" charset="-120"/>
                        </a:rPr>
                        <a:t>指標。</a:t>
                      </a:r>
                      <a:endParaRPr lang="zh-TW" altLang="en-US" sz="800" b="0"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4314" marR="4314" marT="4314"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724018505"/>
                  </a:ext>
                </a:extLst>
              </a:tr>
              <a:tr h="349995">
                <a:tc>
                  <a:txBody>
                    <a:bodyPr/>
                    <a:lstStyle/>
                    <a:p>
                      <a:pPr algn="l" fontAlgn="ctr"/>
                      <a:r>
                        <a:rPr lang="en-US" sz="800" u="none" strike="noStrike" dirty="0">
                          <a:effectLst/>
                          <a:latin typeface="微軟正黑體" panose="020B0604030504040204" pitchFamily="34" charset="-120"/>
                          <a:ea typeface="微軟正黑體" panose="020B0604030504040204" pitchFamily="34" charset="-120"/>
                        </a:rPr>
                        <a:t>OBV</a:t>
                      </a:r>
                      <a:endParaRPr lang="en-US" sz="800" b="0"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4314" marR="4314" marT="4314"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l" fontAlgn="ctr"/>
                      <a:r>
                        <a:rPr lang="zh-TW" altLang="en-US" sz="800" u="none" strike="noStrike" dirty="0">
                          <a:effectLst/>
                          <a:latin typeface="微軟正黑體" panose="020B0604030504040204" pitchFamily="34" charset="-120"/>
                          <a:ea typeface="微軟正黑體" panose="020B0604030504040204" pitchFamily="34" charset="-120"/>
                        </a:rPr>
                        <a:t>能量潮指標</a:t>
                      </a:r>
                      <a:r>
                        <a:rPr lang="en-US" altLang="zh-TW" sz="800" u="none" strike="noStrike" dirty="0">
                          <a:effectLst/>
                          <a:latin typeface="微軟正黑體" panose="020B0604030504040204" pitchFamily="34" charset="-120"/>
                          <a:ea typeface="微軟正黑體" panose="020B0604030504040204" pitchFamily="34" charset="-120"/>
                        </a:rPr>
                        <a:t>(OBV)</a:t>
                      </a:r>
                      <a:r>
                        <a:rPr lang="zh-TW" altLang="en-US" sz="800" u="none" strike="noStrike" dirty="0">
                          <a:effectLst/>
                          <a:latin typeface="微軟正黑體" panose="020B0604030504040204" pitchFamily="34" charset="-120"/>
                          <a:ea typeface="微軟正黑體" panose="020B0604030504040204" pitchFamily="34" charset="-120"/>
                        </a:rPr>
                        <a:t>在技術分析中用於衡量買賣壓力。這是一個累積指標，代表在價格上漲的日子裡，當天的成交量被增加到累積</a:t>
                      </a:r>
                      <a:r>
                        <a:rPr lang="en-US" altLang="zh-TW" sz="800" u="none" strike="noStrike" dirty="0">
                          <a:effectLst/>
                          <a:latin typeface="微軟正黑體" panose="020B0604030504040204" pitchFamily="34" charset="-120"/>
                          <a:ea typeface="微軟正黑體" panose="020B0604030504040204" pitchFamily="34" charset="-120"/>
                        </a:rPr>
                        <a:t>OBV</a:t>
                      </a:r>
                      <a:r>
                        <a:rPr lang="zh-TW" altLang="en-US" sz="800" u="none" strike="noStrike" dirty="0">
                          <a:effectLst/>
                          <a:latin typeface="微軟正黑體" panose="020B0604030504040204" pitchFamily="34" charset="-120"/>
                          <a:ea typeface="微軟正黑體" panose="020B0604030504040204" pitchFamily="34" charset="-120"/>
                        </a:rPr>
                        <a:t>總數中。如果價格下跌，則當天的交易量將從</a:t>
                      </a:r>
                      <a:r>
                        <a:rPr lang="en-US" altLang="zh-TW" sz="800" u="none" strike="noStrike" dirty="0">
                          <a:effectLst/>
                          <a:latin typeface="微軟正黑體" panose="020B0604030504040204" pitchFamily="34" charset="-120"/>
                          <a:ea typeface="微軟正黑體" panose="020B0604030504040204" pitchFamily="34" charset="-120"/>
                        </a:rPr>
                        <a:t>OBV</a:t>
                      </a:r>
                      <a:r>
                        <a:rPr lang="zh-TW" altLang="en-US" sz="800" u="none" strike="noStrike" dirty="0">
                          <a:effectLst/>
                          <a:latin typeface="微軟正黑體" panose="020B0604030504040204" pitchFamily="34" charset="-120"/>
                          <a:ea typeface="微軟正黑體" panose="020B0604030504040204" pitchFamily="34" charset="-120"/>
                        </a:rPr>
                        <a:t>總數中減去。然後將</a:t>
                      </a:r>
                      <a:r>
                        <a:rPr lang="en-US" altLang="zh-TW" sz="800" u="none" strike="noStrike" dirty="0">
                          <a:effectLst/>
                          <a:latin typeface="微軟正黑體" panose="020B0604030504040204" pitchFamily="34" charset="-120"/>
                          <a:ea typeface="微軟正黑體" panose="020B0604030504040204" pitchFamily="34" charset="-120"/>
                        </a:rPr>
                        <a:t>OBV</a:t>
                      </a:r>
                      <a:r>
                        <a:rPr lang="zh-TW" altLang="en-US" sz="800" u="none" strike="noStrike" dirty="0">
                          <a:effectLst/>
                          <a:latin typeface="微軟正黑體" panose="020B0604030504040204" pitchFamily="34" charset="-120"/>
                          <a:ea typeface="微軟正黑體" panose="020B0604030504040204" pitchFamily="34" charset="-120"/>
                        </a:rPr>
                        <a:t>值繪製為一條線以便於解釋。能量潮主要用於確認或識別整體價格趨勢或預測背離後的價格走勢。</a:t>
                      </a:r>
                      <a:endParaRPr lang="zh-TW" altLang="en-US" sz="800" b="0"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4314" marR="4314" marT="4314"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139792489"/>
                  </a:ext>
                </a:extLst>
              </a:tr>
              <a:tr h="234690">
                <a:tc>
                  <a:txBody>
                    <a:bodyPr/>
                    <a:lstStyle/>
                    <a:p>
                      <a:pPr algn="l" fontAlgn="ctr"/>
                      <a:r>
                        <a:rPr lang="en-US" sz="800" u="none" strike="noStrike" dirty="0">
                          <a:effectLst/>
                          <a:latin typeface="微軟正黑體" panose="020B0604030504040204" pitchFamily="34" charset="-120"/>
                          <a:ea typeface="微軟正黑體" panose="020B0604030504040204" pitchFamily="34" charset="-120"/>
                        </a:rPr>
                        <a:t>Momentum</a:t>
                      </a:r>
                      <a:endParaRPr lang="en-US" sz="800" b="0"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4314" marR="4314" marT="4314"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l" fontAlgn="ctr"/>
                      <a:r>
                        <a:rPr lang="en-US" altLang="zh-TW" sz="800" u="none" strike="noStrike" dirty="0">
                          <a:effectLst/>
                          <a:latin typeface="微軟正黑體" panose="020B0604030504040204" pitchFamily="34" charset="-120"/>
                          <a:ea typeface="微軟正黑體" panose="020B0604030504040204" pitchFamily="34" charset="-120"/>
                        </a:rPr>
                        <a:t>MTM </a:t>
                      </a:r>
                      <a:r>
                        <a:rPr lang="zh-TW" altLang="en-US" sz="800" u="none" strike="noStrike" dirty="0">
                          <a:effectLst/>
                          <a:latin typeface="微軟正黑體" panose="020B0604030504040204" pitchFamily="34" charset="-120"/>
                          <a:ea typeface="微軟正黑體" panose="020B0604030504040204" pitchFamily="34" charset="-120"/>
                        </a:rPr>
                        <a:t>指標是一種能夠反映商品價格變化速度的指標工具，它透過觀察商品現價與收盤價之間的波動，從而計算出商品價格變化的速度是否過快或過慢，以利投資人判斷市場趨勢的方向。</a:t>
                      </a:r>
                      <a:endParaRPr lang="zh-TW" altLang="en-US" sz="800" b="0"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4314" marR="4314" marT="4314"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447412679"/>
                  </a:ext>
                </a:extLst>
              </a:tr>
              <a:tr h="234690">
                <a:tc>
                  <a:txBody>
                    <a:bodyPr/>
                    <a:lstStyle/>
                    <a:p>
                      <a:pPr algn="l" fontAlgn="ctr"/>
                      <a:r>
                        <a:rPr lang="en-US" sz="800" u="none" strike="noStrike" dirty="0">
                          <a:effectLst/>
                          <a:latin typeface="微軟正黑體" panose="020B0604030504040204" pitchFamily="34" charset="-120"/>
                          <a:ea typeface="微軟正黑體" panose="020B0604030504040204" pitchFamily="34" charset="-120"/>
                        </a:rPr>
                        <a:t>ROC</a:t>
                      </a:r>
                      <a:endParaRPr lang="en-US" sz="800" b="0"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4314" marR="4314" marT="4314"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l" fontAlgn="ctr"/>
                      <a:r>
                        <a:rPr lang="en-US" altLang="zh-TW" sz="800" u="none" strike="noStrike" dirty="0">
                          <a:effectLst/>
                          <a:latin typeface="微軟正黑體" panose="020B0604030504040204" pitchFamily="34" charset="-120"/>
                          <a:ea typeface="微軟正黑體" panose="020B0604030504040204" pitchFamily="34" charset="-120"/>
                        </a:rPr>
                        <a:t>ROC</a:t>
                      </a:r>
                      <a:r>
                        <a:rPr lang="zh-TW" altLang="en-US" sz="800" u="none" strike="noStrike" dirty="0">
                          <a:effectLst/>
                          <a:latin typeface="微軟正黑體" panose="020B0604030504040204" pitchFamily="34" charset="-120"/>
                          <a:ea typeface="微軟正黑體" panose="020B0604030504040204" pitchFamily="34" charset="-120"/>
                        </a:rPr>
                        <a:t>（變化率指標）是股票技術分析中重要的工具，用於量化股票價格在一定時間內的漲跌幅，以幫助投資者識別股票的趨勢和超買超賣情形。</a:t>
                      </a:r>
                      <a:endParaRPr lang="zh-TW" altLang="en-US" sz="800" b="0"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4314" marR="4314" marT="4314"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508341885"/>
                  </a:ext>
                </a:extLst>
              </a:tr>
              <a:tr h="234690">
                <a:tc>
                  <a:txBody>
                    <a:bodyPr/>
                    <a:lstStyle/>
                    <a:p>
                      <a:pPr algn="l" fontAlgn="ctr"/>
                      <a:r>
                        <a:rPr lang="en-US" sz="800" u="none" strike="noStrike" dirty="0">
                          <a:effectLst/>
                          <a:latin typeface="微軟正黑體" panose="020B0604030504040204" pitchFamily="34" charset="-120"/>
                          <a:ea typeface="微軟正黑體" panose="020B0604030504040204" pitchFamily="34" charset="-120"/>
                        </a:rPr>
                        <a:t>ADX</a:t>
                      </a:r>
                      <a:endParaRPr lang="en-US" sz="800" b="0"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4314" marR="4314" marT="4314"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l" fontAlgn="ctr"/>
                      <a:r>
                        <a:rPr lang="en-US" altLang="zh-TW" sz="800" u="none" strike="noStrike" dirty="0">
                          <a:effectLst/>
                          <a:latin typeface="微軟正黑體" panose="020B0604030504040204" pitchFamily="34" charset="-120"/>
                          <a:ea typeface="微軟正黑體" panose="020B0604030504040204" pitchFamily="34" charset="-120"/>
                        </a:rPr>
                        <a:t>ADX</a:t>
                      </a:r>
                      <a:r>
                        <a:rPr lang="zh-TW" altLang="en-US" sz="800" u="none" strike="noStrike" dirty="0">
                          <a:effectLst/>
                          <a:latin typeface="微軟正黑體" panose="020B0604030504040204" pitchFamily="34" charset="-120"/>
                          <a:ea typeface="微軟正黑體" panose="020B0604030504040204" pitchFamily="34" charset="-120"/>
                        </a:rPr>
                        <a:t>，全稱為平均趨向指數（</a:t>
                      </a:r>
                      <a:r>
                        <a:rPr lang="en-US" altLang="zh-TW" sz="800" u="none" strike="noStrike" dirty="0">
                          <a:effectLst/>
                          <a:latin typeface="微軟正黑體" panose="020B0604030504040204" pitchFamily="34" charset="-120"/>
                          <a:ea typeface="微軟正黑體" panose="020B0604030504040204" pitchFamily="34" charset="-120"/>
                        </a:rPr>
                        <a:t>Average Directional Index</a:t>
                      </a:r>
                      <a:r>
                        <a:rPr lang="zh-TW" altLang="en-US" sz="800" u="none" strike="noStrike" dirty="0">
                          <a:effectLst/>
                          <a:latin typeface="微軟正黑體" panose="020B0604030504040204" pitchFamily="34" charset="-120"/>
                          <a:ea typeface="微軟正黑體" panose="020B0604030504040204" pitchFamily="34" charset="-120"/>
                        </a:rPr>
                        <a:t>），是一個技術分析中必須瞭解的指標。</a:t>
                      </a:r>
                      <a:r>
                        <a:rPr lang="en-US" altLang="zh-TW" sz="800" u="none" strike="noStrike" dirty="0">
                          <a:effectLst/>
                          <a:latin typeface="微軟正黑體" panose="020B0604030504040204" pitchFamily="34" charset="-120"/>
                          <a:ea typeface="微軟正黑體" panose="020B0604030504040204" pitchFamily="34" charset="-120"/>
                        </a:rPr>
                        <a:t>ADX</a:t>
                      </a:r>
                      <a:r>
                        <a:rPr lang="zh-TW" altLang="en-US" sz="800" u="none" strike="noStrike" dirty="0">
                          <a:effectLst/>
                          <a:latin typeface="微軟正黑體" panose="020B0604030504040204" pitchFamily="34" charset="-120"/>
                          <a:ea typeface="微軟正黑體" panose="020B0604030504040204" pitchFamily="34" charset="-120"/>
                        </a:rPr>
                        <a:t>主要用於測量價格趨勢的強度和方向，以幫助交易者判斷市場是否處於趨勢或無趨勢狀態。</a:t>
                      </a:r>
                      <a:endParaRPr lang="zh-TW" altLang="en-US" sz="800" b="0"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4314" marR="4314" marT="4314"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178357424"/>
                  </a:ext>
                </a:extLst>
              </a:tr>
              <a:tr h="234690">
                <a:tc>
                  <a:txBody>
                    <a:bodyPr/>
                    <a:lstStyle/>
                    <a:p>
                      <a:pPr algn="l" fontAlgn="ctr"/>
                      <a:r>
                        <a:rPr lang="en-US" sz="800" u="none" strike="noStrike" dirty="0">
                          <a:effectLst/>
                          <a:latin typeface="微軟正黑體" panose="020B0604030504040204" pitchFamily="34" charset="-120"/>
                          <a:ea typeface="微軟正黑體" panose="020B0604030504040204" pitchFamily="34" charset="-120"/>
                        </a:rPr>
                        <a:t>DMI</a:t>
                      </a:r>
                      <a:endParaRPr lang="en-US" sz="800" b="0"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4314" marR="4314" marT="4314"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l" fontAlgn="ctr"/>
                      <a:r>
                        <a:rPr lang="en-US" altLang="zh-TW" sz="800" u="none" strike="noStrike" dirty="0">
                          <a:effectLst/>
                          <a:latin typeface="微軟正黑體" panose="020B0604030504040204" pitchFamily="34" charset="-120"/>
                          <a:ea typeface="微軟正黑體" panose="020B0604030504040204" pitchFamily="34" charset="-120"/>
                        </a:rPr>
                        <a:t>DMI </a:t>
                      </a:r>
                      <a:r>
                        <a:rPr lang="zh-TW" altLang="en-US" sz="800" u="none" strike="noStrike" dirty="0">
                          <a:effectLst/>
                          <a:latin typeface="微軟正黑體" panose="020B0604030504040204" pitchFamily="34" charset="-120"/>
                          <a:ea typeface="微軟正黑體" panose="020B0604030504040204" pitchFamily="34" charset="-120"/>
                        </a:rPr>
                        <a:t>指標的原理是通過比較市場上升的平均幅度、下跌的平均幅度、以及平均波幅三者的關系，來衡量市場的趨勢強弱和尋找交易的機會。</a:t>
                      </a:r>
                      <a:endParaRPr lang="zh-TW" altLang="en-US" sz="800" b="0"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4314" marR="4314" marT="4314"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495937028"/>
                  </a:ext>
                </a:extLst>
              </a:tr>
            </a:tbl>
          </a:graphicData>
        </a:graphic>
      </p:graphicFrame>
      <p:graphicFrame>
        <p:nvGraphicFramePr>
          <p:cNvPr id="22" name="表格 21">
            <a:extLst>
              <a:ext uri="{FF2B5EF4-FFF2-40B4-BE49-F238E27FC236}">
                <a16:creationId xmlns:a16="http://schemas.microsoft.com/office/drawing/2014/main" id="{0D7AADCC-ECC2-4AB6-A09F-A80886896A9D}"/>
              </a:ext>
            </a:extLst>
          </p:cNvPr>
          <p:cNvGraphicFramePr>
            <a:graphicFrameLocks noGrp="1"/>
          </p:cNvGraphicFramePr>
          <p:nvPr>
            <p:extLst>
              <p:ext uri="{D42A27DB-BD31-4B8C-83A1-F6EECF244321}">
                <p14:modId xmlns:p14="http://schemas.microsoft.com/office/powerpoint/2010/main" val="127173448"/>
              </p:ext>
            </p:extLst>
          </p:nvPr>
        </p:nvGraphicFramePr>
        <p:xfrm>
          <a:off x="4415114" y="5531203"/>
          <a:ext cx="2123372" cy="8024893"/>
        </p:xfrm>
        <a:graphic>
          <a:graphicData uri="http://schemas.openxmlformats.org/drawingml/2006/table">
            <a:tbl>
              <a:tblPr/>
              <a:tblGrid>
                <a:gridCol w="2123372">
                  <a:extLst>
                    <a:ext uri="{9D8B030D-6E8A-4147-A177-3AD203B41FA5}">
                      <a16:colId xmlns:a16="http://schemas.microsoft.com/office/drawing/2014/main" val="1772224913"/>
                    </a:ext>
                  </a:extLst>
                </a:gridCol>
              </a:tblGrid>
              <a:tr h="77643">
                <a:tc>
                  <a:txBody>
                    <a:bodyPr/>
                    <a:lstStyle/>
                    <a:p>
                      <a:pPr algn="l" fontAlgn="ctr"/>
                      <a:r>
                        <a:rPr lang="en-US" sz="1400" b="0" i="0" u="none" strike="noStrike" dirty="0">
                          <a:solidFill>
                            <a:srgbClr val="000000"/>
                          </a:solidFill>
                          <a:effectLst/>
                          <a:latin typeface="新細明體" panose="02020500000000000000" pitchFamily="18" charset="-120"/>
                          <a:ea typeface="新細明體" panose="02020500000000000000" pitchFamily="18" charset="-120"/>
                        </a:rPr>
                        <a:t>Close_SMA5</a:t>
                      </a:r>
                    </a:p>
                  </a:txBody>
                  <a:tcPr marL="3529" marR="3529" marT="3529" marB="0" anchor="ctr">
                    <a:lnL>
                      <a:noFill/>
                    </a:lnL>
                    <a:lnR>
                      <a:noFill/>
                    </a:lnR>
                    <a:lnT>
                      <a:noFill/>
                    </a:lnT>
                    <a:lnB>
                      <a:noFill/>
                    </a:lnB>
                  </a:tcPr>
                </a:tc>
                <a:extLst>
                  <a:ext uri="{0D108BD9-81ED-4DB2-BD59-A6C34878D82A}">
                    <a16:rowId xmlns:a16="http://schemas.microsoft.com/office/drawing/2014/main" val="1242621126"/>
                  </a:ext>
                </a:extLst>
              </a:tr>
              <a:tr h="77643">
                <a:tc>
                  <a:txBody>
                    <a:bodyPr/>
                    <a:lstStyle/>
                    <a:p>
                      <a:pPr algn="l" fontAlgn="ctr"/>
                      <a:r>
                        <a:rPr lang="en-US" sz="1400" b="0" i="0" u="none" strike="noStrike">
                          <a:solidFill>
                            <a:srgbClr val="000000"/>
                          </a:solidFill>
                          <a:effectLst/>
                          <a:latin typeface="新細明體" panose="02020500000000000000" pitchFamily="18" charset="-120"/>
                          <a:ea typeface="新細明體" panose="02020500000000000000" pitchFamily="18" charset="-120"/>
                        </a:rPr>
                        <a:t>Close_SMA20</a:t>
                      </a:r>
                    </a:p>
                  </a:txBody>
                  <a:tcPr marL="3529" marR="3529" marT="3529" marB="0" anchor="ctr">
                    <a:lnL>
                      <a:noFill/>
                    </a:lnL>
                    <a:lnR>
                      <a:noFill/>
                    </a:lnR>
                    <a:lnT>
                      <a:noFill/>
                    </a:lnT>
                    <a:lnB>
                      <a:noFill/>
                    </a:lnB>
                  </a:tcPr>
                </a:tc>
                <a:extLst>
                  <a:ext uri="{0D108BD9-81ED-4DB2-BD59-A6C34878D82A}">
                    <a16:rowId xmlns:a16="http://schemas.microsoft.com/office/drawing/2014/main" val="3994582787"/>
                  </a:ext>
                </a:extLst>
              </a:tr>
              <a:tr h="77643">
                <a:tc>
                  <a:txBody>
                    <a:bodyPr/>
                    <a:lstStyle/>
                    <a:p>
                      <a:pPr algn="l" fontAlgn="ctr"/>
                      <a:r>
                        <a:rPr lang="en-US" sz="1400" b="0" i="0" u="none" strike="noStrike" dirty="0">
                          <a:solidFill>
                            <a:srgbClr val="000000"/>
                          </a:solidFill>
                          <a:effectLst/>
                          <a:latin typeface="新細明體" panose="02020500000000000000" pitchFamily="18" charset="-120"/>
                          <a:ea typeface="新細明體" panose="02020500000000000000" pitchFamily="18" charset="-120"/>
                        </a:rPr>
                        <a:t>Close_SMA60</a:t>
                      </a:r>
                    </a:p>
                  </a:txBody>
                  <a:tcPr marL="3529" marR="3529" marT="3529" marB="0" anchor="ctr">
                    <a:lnL>
                      <a:noFill/>
                    </a:lnL>
                    <a:lnR>
                      <a:noFill/>
                    </a:lnR>
                    <a:lnT>
                      <a:noFill/>
                    </a:lnT>
                    <a:lnB>
                      <a:noFill/>
                    </a:lnB>
                  </a:tcPr>
                </a:tc>
                <a:extLst>
                  <a:ext uri="{0D108BD9-81ED-4DB2-BD59-A6C34878D82A}">
                    <a16:rowId xmlns:a16="http://schemas.microsoft.com/office/drawing/2014/main" val="403489478"/>
                  </a:ext>
                </a:extLst>
              </a:tr>
              <a:tr h="77643">
                <a:tc>
                  <a:txBody>
                    <a:bodyPr/>
                    <a:lstStyle/>
                    <a:p>
                      <a:pPr algn="l" fontAlgn="ctr"/>
                      <a:r>
                        <a:rPr lang="en-US" sz="1400" b="0" i="0" u="none" strike="noStrike">
                          <a:solidFill>
                            <a:srgbClr val="000000"/>
                          </a:solidFill>
                          <a:effectLst/>
                          <a:latin typeface="新細明體" panose="02020500000000000000" pitchFamily="18" charset="-120"/>
                          <a:ea typeface="新細明體" panose="02020500000000000000" pitchFamily="18" charset="-120"/>
                        </a:rPr>
                        <a:t>Close_SMA120</a:t>
                      </a:r>
                    </a:p>
                  </a:txBody>
                  <a:tcPr marL="3529" marR="3529" marT="3529" marB="0" anchor="ctr">
                    <a:lnL>
                      <a:noFill/>
                    </a:lnL>
                    <a:lnR>
                      <a:noFill/>
                    </a:lnR>
                    <a:lnT>
                      <a:noFill/>
                    </a:lnT>
                    <a:lnB>
                      <a:noFill/>
                    </a:lnB>
                  </a:tcPr>
                </a:tc>
                <a:extLst>
                  <a:ext uri="{0D108BD9-81ED-4DB2-BD59-A6C34878D82A}">
                    <a16:rowId xmlns:a16="http://schemas.microsoft.com/office/drawing/2014/main" val="1491636674"/>
                  </a:ext>
                </a:extLst>
              </a:tr>
              <a:tr h="77643">
                <a:tc>
                  <a:txBody>
                    <a:bodyPr/>
                    <a:lstStyle/>
                    <a:p>
                      <a:pPr algn="l" fontAlgn="ctr"/>
                      <a:r>
                        <a:rPr lang="en-US" sz="1400" b="0" i="0" u="none" strike="noStrike" dirty="0">
                          <a:solidFill>
                            <a:srgbClr val="000000"/>
                          </a:solidFill>
                          <a:effectLst/>
                          <a:latin typeface="新細明體" panose="02020500000000000000" pitchFamily="18" charset="-120"/>
                          <a:ea typeface="新細明體" panose="02020500000000000000" pitchFamily="18" charset="-120"/>
                        </a:rPr>
                        <a:t>Close_SMA180</a:t>
                      </a:r>
                    </a:p>
                  </a:txBody>
                  <a:tcPr marL="3529" marR="3529" marT="3529" marB="0" anchor="ctr">
                    <a:lnL>
                      <a:noFill/>
                    </a:lnL>
                    <a:lnR>
                      <a:noFill/>
                    </a:lnR>
                    <a:lnT>
                      <a:noFill/>
                    </a:lnT>
                    <a:lnB>
                      <a:noFill/>
                    </a:lnB>
                  </a:tcPr>
                </a:tc>
                <a:extLst>
                  <a:ext uri="{0D108BD9-81ED-4DB2-BD59-A6C34878D82A}">
                    <a16:rowId xmlns:a16="http://schemas.microsoft.com/office/drawing/2014/main" val="3335258473"/>
                  </a:ext>
                </a:extLst>
              </a:tr>
              <a:tr h="77643">
                <a:tc>
                  <a:txBody>
                    <a:bodyPr/>
                    <a:lstStyle/>
                    <a:p>
                      <a:pPr algn="l" fontAlgn="ctr"/>
                      <a:r>
                        <a:rPr lang="en-US" sz="1400" b="0" i="0" u="none" strike="noStrike" dirty="0">
                          <a:solidFill>
                            <a:srgbClr val="000000"/>
                          </a:solidFill>
                          <a:effectLst/>
                          <a:latin typeface="新細明體" panose="02020500000000000000" pitchFamily="18" charset="-120"/>
                          <a:ea typeface="新細明體" panose="02020500000000000000" pitchFamily="18" charset="-120"/>
                        </a:rPr>
                        <a:t>Close_EMA5</a:t>
                      </a:r>
                    </a:p>
                  </a:txBody>
                  <a:tcPr marL="3529" marR="3529" marT="3529" marB="0" anchor="ctr">
                    <a:lnL>
                      <a:noFill/>
                    </a:lnL>
                    <a:lnR>
                      <a:noFill/>
                    </a:lnR>
                    <a:lnT>
                      <a:noFill/>
                    </a:lnT>
                    <a:lnB>
                      <a:noFill/>
                    </a:lnB>
                  </a:tcPr>
                </a:tc>
                <a:extLst>
                  <a:ext uri="{0D108BD9-81ED-4DB2-BD59-A6C34878D82A}">
                    <a16:rowId xmlns:a16="http://schemas.microsoft.com/office/drawing/2014/main" val="517902339"/>
                  </a:ext>
                </a:extLst>
              </a:tr>
              <a:tr h="77643">
                <a:tc>
                  <a:txBody>
                    <a:bodyPr/>
                    <a:lstStyle/>
                    <a:p>
                      <a:pPr algn="l" fontAlgn="ctr"/>
                      <a:r>
                        <a:rPr lang="en-US" sz="1400" b="0" i="0" u="none" strike="noStrike" dirty="0">
                          <a:solidFill>
                            <a:srgbClr val="000000"/>
                          </a:solidFill>
                          <a:effectLst/>
                          <a:latin typeface="新細明體" panose="02020500000000000000" pitchFamily="18" charset="-120"/>
                          <a:ea typeface="新細明體" panose="02020500000000000000" pitchFamily="18" charset="-120"/>
                        </a:rPr>
                        <a:t>Close_EMA20</a:t>
                      </a:r>
                    </a:p>
                  </a:txBody>
                  <a:tcPr marL="3529" marR="3529" marT="3529" marB="0" anchor="ctr">
                    <a:lnL>
                      <a:noFill/>
                    </a:lnL>
                    <a:lnR>
                      <a:noFill/>
                    </a:lnR>
                    <a:lnT>
                      <a:noFill/>
                    </a:lnT>
                    <a:lnB>
                      <a:noFill/>
                    </a:lnB>
                  </a:tcPr>
                </a:tc>
                <a:extLst>
                  <a:ext uri="{0D108BD9-81ED-4DB2-BD59-A6C34878D82A}">
                    <a16:rowId xmlns:a16="http://schemas.microsoft.com/office/drawing/2014/main" val="3007820231"/>
                  </a:ext>
                </a:extLst>
              </a:tr>
              <a:tr h="77643">
                <a:tc>
                  <a:txBody>
                    <a:bodyPr/>
                    <a:lstStyle/>
                    <a:p>
                      <a:pPr algn="l" fontAlgn="ctr"/>
                      <a:r>
                        <a:rPr lang="en-US" sz="1400" b="0" i="0" u="none" strike="noStrike" dirty="0">
                          <a:solidFill>
                            <a:srgbClr val="000000"/>
                          </a:solidFill>
                          <a:effectLst/>
                          <a:latin typeface="新細明體" panose="02020500000000000000" pitchFamily="18" charset="-120"/>
                          <a:ea typeface="新細明體" panose="02020500000000000000" pitchFamily="18" charset="-120"/>
                        </a:rPr>
                        <a:t>Close_EMA60</a:t>
                      </a:r>
                    </a:p>
                  </a:txBody>
                  <a:tcPr marL="3529" marR="3529" marT="3529" marB="0" anchor="ctr">
                    <a:lnL>
                      <a:noFill/>
                    </a:lnL>
                    <a:lnR>
                      <a:noFill/>
                    </a:lnR>
                    <a:lnT>
                      <a:noFill/>
                    </a:lnT>
                    <a:lnB>
                      <a:noFill/>
                    </a:lnB>
                  </a:tcPr>
                </a:tc>
                <a:extLst>
                  <a:ext uri="{0D108BD9-81ED-4DB2-BD59-A6C34878D82A}">
                    <a16:rowId xmlns:a16="http://schemas.microsoft.com/office/drawing/2014/main" val="3317920426"/>
                  </a:ext>
                </a:extLst>
              </a:tr>
              <a:tr h="77643">
                <a:tc>
                  <a:txBody>
                    <a:bodyPr/>
                    <a:lstStyle/>
                    <a:p>
                      <a:pPr algn="l" fontAlgn="ctr"/>
                      <a:r>
                        <a:rPr lang="en-US" sz="1400" b="0" i="0" u="none" strike="noStrike" dirty="0">
                          <a:solidFill>
                            <a:srgbClr val="000000"/>
                          </a:solidFill>
                          <a:effectLst/>
                          <a:latin typeface="新細明體" panose="02020500000000000000" pitchFamily="18" charset="-120"/>
                          <a:ea typeface="新細明體" panose="02020500000000000000" pitchFamily="18" charset="-120"/>
                        </a:rPr>
                        <a:t>Close_EMA120</a:t>
                      </a:r>
                    </a:p>
                  </a:txBody>
                  <a:tcPr marL="3529" marR="3529" marT="3529" marB="0" anchor="ctr">
                    <a:lnL>
                      <a:noFill/>
                    </a:lnL>
                    <a:lnR>
                      <a:noFill/>
                    </a:lnR>
                    <a:lnT>
                      <a:noFill/>
                    </a:lnT>
                    <a:lnB>
                      <a:noFill/>
                    </a:lnB>
                  </a:tcPr>
                </a:tc>
                <a:extLst>
                  <a:ext uri="{0D108BD9-81ED-4DB2-BD59-A6C34878D82A}">
                    <a16:rowId xmlns:a16="http://schemas.microsoft.com/office/drawing/2014/main" val="1899535139"/>
                  </a:ext>
                </a:extLst>
              </a:tr>
              <a:tr h="77643">
                <a:tc>
                  <a:txBody>
                    <a:bodyPr/>
                    <a:lstStyle/>
                    <a:p>
                      <a:pPr algn="l" fontAlgn="ctr"/>
                      <a:r>
                        <a:rPr lang="en-US" sz="1400" b="0" i="0" u="none" strike="noStrike" dirty="0">
                          <a:solidFill>
                            <a:srgbClr val="000000"/>
                          </a:solidFill>
                          <a:effectLst/>
                          <a:latin typeface="新細明體" panose="02020500000000000000" pitchFamily="18" charset="-120"/>
                          <a:ea typeface="新細明體" panose="02020500000000000000" pitchFamily="18" charset="-120"/>
                        </a:rPr>
                        <a:t>Close_EMA180</a:t>
                      </a:r>
                    </a:p>
                  </a:txBody>
                  <a:tcPr marL="3529" marR="3529" marT="3529" marB="0" anchor="ctr">
                    <a:lnL>
                      <a:noFill/>
                    </a:lnL>
                    <a:lnR>
                      <a:noFill/>
                    </a:lnR>
                    <a:lnT>
                      <a:noFill/>
                    </a:lnT>
                    <a:lnB>
                      <a:noFill/>
                    </a:lnB>
                  </a:tcPr>
                </a:tc>
                <a:extLst>
                  <a:ext uri="{0D108BD9-81ED-4DB2-BD59-A6C34878D82A}">
                    <a16:rowId xmlns:a16="http://schemas.microsoft.com/office/drawing/2014/main" val="1888779825"/>
                  </a:ext>
                </a:extLst>
              </a:tr>
              <a:tr h="77643">
                <a:tc>
                  <a:txBody>
                    <a:bodyPr/>
                    <a:lstStyle/>
                    <a:p>
                      <a:pPr algn="l" fontAlgn="ctr"/>
                      <a:r>
                        <a:rPr lang="en-US" sz="1400" b="0" i="0" u="none" strike="noStrike" dirty="0">
                          <a:solidFill>
                            <a:srgbClr val="000000"/>
                          </a:solidFill>
                          <a:effectLst/>
                          <a:latin typeface="新細明體" panose="02020500000000000000" pitchFamily="18" charset="-120"/>
                          <a:ea typeface="新細明體" panose="02020500000000000000" pitchFamily="18" charset="-120"/>
                        </a:rPr>
                        <a:t>RSI6</a:t>
                      </a:r>
                    </a:p>
                  </a:txBody>
                  <a:tcPr marL="3529" marR="3529" marT="3529" marB="0" anchor="ctr">
                    <a:lnL>
                      <a:noFill/>
                    </a:lnL>
                    <a:lnR>
                      <a:noFill/>
                    </a:lnR>
                    <a:lnT>
                      <a:noFill/>
                    </a:lnT>
                    <a:lnB>
                      <a:noFill/>
                    </a:lnB>
                  </a:tcPr>
                </a:tc>
                <a:extLst>
                  <a:ext uri="{0D108BD9-81ED-4DB2-BD59-A6C34878D82A}">
                    <a16:rowId xmlns:a16="http://schemas.microsoft.com/office/drawing/2014/main" val="3465107234"/>
                  </a:ext>
                </a:extLst>
              </a:tr>
              <a:tr h="77643">
                <a:tc>
                  <a:txBody>
                    <a:bodyPr/>
                    <a:lstStyle/>
                    <a:p>
                      <a:pPr algn="l" fontAlgn="ctr"/>
                      <a:r>
                        <a:rPr lang="en-US" sz="1400" b="0" i="0" u="none" strike="noStrike">
                          <a:solidFill>
                            <a:srgbClr val="000000"/>
                          </a:solidFill>
                          <a:effectLst/>
                          <a:latin typeface="新細明體" panose="02020500000000000000" pitchFamily="18" charset="-120"/>
                          <a:ea typeface="新細明體" panose="02020500000000000000" pitchFamily="18" charset="-120"/>
                        </a:rPr>
                        <a:t>RSI14</a:t>
                      </a:r>
                    </a:p>
                  </a:txBody>
                  <a:tcPr marL="3529" marR="3529" marT="3529" marB="0" anchor="ctr">
                    <a:lnL>
                      <a:noFill/>
                    </a:lnL>
                    <a:lnR>
                      <a:noFill/>
                    </a:lnR>
                    <a:lnT>
                      <a:noFill/>
                    </a:lnT>
                    <a:lnB>
                      <a:noFill/>
                    </a:lnB>
                  </a:tcPr>
                </a:tc>
                <a:extLst>
                  <a:ext uri="{0D108BD9-81ED-4DB2-BD59-A6C34878D82A}">
                    <a16:rowId xmlns:a16="http://schemas.microsoft.com/office/drawing/2014/main" val="1547932510"/>
                  </a:ext>
                </a:extLst>
              </a:tr>
              <a:tr h="77643">
                <a:tc>
                  <a:txBody>
                    <a:bodyPr/>
                    <a:lstStyle/>
                    <a:p>
                      <a:pPr algn="l" fontAlgn="ctr"/>
                      <a:r>
                        <a:rPr lang="en-US" sz="1400" b="0" i="0" u="none" strike="noStrike" dirty="0">
                          <a:solidFill>
                            <a:srgbClr val="000000"/>
                          </a:solidFill>
                          <a:effectLst/>
                          <a:latin typeface="新細明體" panose="02020500000000000000" pitchFamily="18" charset="-120"/>
                          <a:ea typeface="新細明體" panose="02020500000000000000" pitchFamily="18" charset="-120"/>
                        </a:rPr>
                        <a:t>RSI24</a:t>
                      </a:r>
                    </a:p>
                  </a:txBody>
                  <a:tcPr marL="3529" marR="3529" marT="3529" marB="0" anchor="ctr">
                    <a:lnL>
                      <a:noFill/>
                    </a:lnL>
                    <a:lnR>
                      <a:noFill/>
                    </a:lnR>
                    <a:lnT>
                      <a:noFill/>
                    </a:lnT>
                    <a:lnB>
                      <a:noFill/>
                    </a:lnB>
                  </a:tcPr>
                </a:tc>
                <a:extLst>
                  <a:ext uri="{0D108BD9-81ED-4DB2-BD59-A6C34878D82A}">
                    <a16:rowId xmlns:a16="http://schemas.microsoft.com/office/drawing/2014/main" val="3889276669"/>
                  </a:ext>
                </a:extLst>
              </a:tr>
              <a:tr h="77643">
                <a:tc>
                  <a:txBody>
                    <a:bodyPr/>
                    <a:lstStyle/>
                    <a:p>
                      <a:pPr algn="l" fontAlgn="ctr"/>
                      <a:r>
                        <a:rPr lang="en-US" sz="1400" b="0" i="0" u="none" strike="noStrike" dirty="0">
                          <a:solidFill>
                            <a:srgbClr val="000000"/>
                          </a:solidFill>
                          <a:effectLst/>
                          <a:latin typeface="新細明體" panose="02020500000000000000" pitchFamily="18" charset="-120"/>
                          <a:ea typeface="新細明體" panose="02020500000000000000" pitchFamily="18" charset="-120"/>
                        </a:rPr>
                        <a:t>MACD</a:t>
                      </a:r>
                    </a:p>
                  </a:txBody>
                  <a:tcPr marL="3529" marR="3529" marT="3529" marB="0" anchor="ctr">
                    <a:lnL>
                      <a:noFill/>
                    </a:lnL>
                    <a:lnR>
                      <a:noFill/>
                    </a:lnR>
                    <a:lnT>
                      <a:noFill/>
                    </a:lnT>
                    <a:lnB>
                      <a:noFill/>
                    </a:lnB>
                  </a:tcPr>
                </a:tc>
                <a:extLst>
                  <a:ext uri="{0D108BD9-81ED-4DB2-BD59-A6C34878D82A}">
                    <a16:rowId xmlns:a16="http://schemas.microsoft.com/office/drawing/2014/main" val="1895245026"/>
                  </a:ext>
                </a:extLst>
              </a:tr>
              <a:tr h="77643">
                <a:tc>
                  <a:txBody>
                    <a:bodyPr/>
                    <a:lstStyle/>
                    <a:p>
                      <a:pPr algn="l" fontAlgn="ctr"/>
                      <a:r>
                        <a:rPr lang="en-US" sz="1400" b="0" i="0" u="none" strike="noStrike">
                          <a:solidFill>
                            <a:srgbClr val="000000"/>
                          </a:solidFill>
                          <a:effectLst/>
                          <a:latin typeface="新細明體" panose="02020500000000000000" pitchFamily="18" charset="-120"/>
                          <a:ea typeface="新細明體" panose="02020500000000000000" pitchFamily="18" charset="-120"/>
                        </a:rPr>
                        <a:t>DIF</a:t>
                      </a:r>
                    </a:p>
                  </a:txBody>
                  <a:tcPr marL="3529" marR="3529" marT="3529" marB="0" anchor="ctr">
                    <a:lnL>
                      <a:noFill/>
                    </a:lnL>
                    <a:lnR>
                      <a:noFill/>
                    </a:lnR>
                    <a:lnT>
                      <a:noFill/>
                    </a:lnT>
                    <a:lnB>
                      <a:noFill/>
                    </a:lnB>
                  </a:tcPr>
                </a:tc>
                <a:extLst>
                  <a:ext uri="{0D108BD9-81ED-4DB2-BD59-A6C34878D82A}">
                    <a16:rowId xmlns:a16="http://schemas.microsoft.com/office/drawing/2014/main" val="3106276191"/>
                  </a:ext>
                </a:extLst>
              </a:tr>
              <a:tr h="77643">
                <a:tc>
                  <a:txBody>
                    <a:bodyPr/>
                    <a:lstStyle/>
                    <a:p>
                      <a:pPr algn="l" fontAlgn="ctr"/>
                      <a:r>
                        <a:rPr lang="en-US" sz="1400" b="0" i="0" u="none" strike="noStrike">
                          <a:solidFill>
                            <a:srgbClr val="000000"/>
                          </a:solidFill>
                          <a:effectLst/>
                          <a:latin typeface="新細明體" panose="02020500000000000000" pitchFamily="18" charset="-120"/>
                          <a:ea typeface="新細明體" panose="02020500000000000000" pitchFamily="18" charset="-120"/>
                        </a:rPr>
                        <a:t>OSC_Hist</a:t>
                      </a:r>
                    </a:p>
                  </a:txBody>
                  <a:tcPr marL="3529" marR="3529" marT="3529" marB="0" anchor="ctr">
                    <a:lnL>
                      <a:noFill/>
                    </a:lnL>
                    <a:lnR>
                      <a:noFill/>
                    </a:lnR>
                    <a:lnT>
                      <a:noFill/>
                    </a:lnT>
                    <a:lnB>
                      <a:noFill/>
                    </a:lnB>
                  </a:tcPr>
                </a:tc>
                <a:extLst>
                  <a:ext uri="{0D108BD9-81ED-4DB2-BD59-A6C34878D82A}">
                    <a16:rowId xmlns:a16="http://schemas.microsoft.com/office/drawing/2014/main" val="3199431834"/>
                  </a:ext>
                </a:extLst>
              </a:tr>
              <a:tr h="77643">
                <a:tc>
                  <a:txBody>
                    <a:bodyPr/>
                    <a:lstStyle/>
                    <a:p>
                      <a:pPr algn="l" fontAlgn="ctr"/>
                      <a:r>
                        <a:rPr lang="en-US" sz="1400" b="0" i="0" u="none" strike="noStrike" dirty="0" err="1">
                          <a:solidFill>
                            <a:srgbClr val="000000"/>
                          </a:solidFill>
                          <a:effectLst/>
                          <a:latin typeface="新細明體" panose="02020500000000000000" pitchFamily="18" charset="-120"/>
                          <a:ea typeface="新細明體" panose="02020500000000000000" pitchFamily="18" charset="-120"/>
                        </a:rPr>
                        <a:t>Upper_Band</a:t>
                      </a:r>
                      <a:endParaRPr lang="en-US" sz="1400" b="0" i="0" u="none" strike="noStrike" dirty="0">
                        <a:solidFill>
                          <a:srgbClr val="000000"/>
                        </a:solidFill>
                        <a:effectLst/>
                        <a:latin typeface="新細明體" panose="02020500000000000000" pitchFamily="18" charset="-120"/>
                        <a:ea typeface="新細明體" panose="02020500000000000000" pitchFamily="18" charset="-120"/>
                      </a:endParaRPr>
                    </a:p>
                  </a:txBody>
                  <a:tcPr marL="3529" marR="3529" marT="3529" marB="0" anchor="ctr">
                    <a:lnL>
                      <a:noFill/>
                    </a:lnL>
                    <a:lnR>
                      <a:noFill/>
                    </a:lnR>
                    <a:lnT>
                      <a:noFill/>
                    </a:lnT>
                    <a:lnB>
                      <a:noFill/>
                    </a:lnB>
                  </a:tcPr>
                </a:tc>
                <a:extLst>
                  <a:ext uri="{0D108BD9-81ED-4DB2-BD59-A6C34878D82A}">
                    <a16:rowId xmlns:a16="http://schemas.microsoft.com/office/drawing/2014/main" val="3509056769"/>
                  </a:ext>
                </a:extLst>
              </a:tr>
              <a:tr h="77643">
                <a:tc>
                  <a:txBody>
                    <a:bodyPr/>
                    <a:lstStyle/>
                    <a:p>
                      <a:pPr algn="l" fontAlgn="ctr"/>
                      <a:r>
                        <a:rPr lang="en-US" sz="1400" b="0" i="0" u="none" strike="noStrike">
                          <a:solidFill>
                            <a:srgbClr val="000000"/>
                          </a:solidFill>
                          <a:effectLst/>
                          <a:latin typeface="新細明體" panose="02020500000000000000" pitchFamily="18" charset="-120"/>
                          <a:ea typeface="新細明體" panose="02020500000000000000" pitchFamily="18" charset="-120"/>
                        </a:rPr>
                        <a:t>Middle_Band</a:t>
                      </a:r>
                    </a:p>
                  </a:txBody>
                  <a:tcPr marL="3529" marR="3529" marT="3529" marB="0" anchor="ctr">
                    <a:lnL>
                      <a:noFill/>
                    </a:lnL>
                    <a:lnR>
                      <a:noFill/>
                    </a:lnR>
                    <a:lnT>
                      <a:noFill/>
                    </a:lnT>
                    <a:lnB>
                      <a:noFill/>
                    </a:lnB>
                  </a:tcPr>
                </a:tc>
                <a:extLst>
                  <a:ext uri="{0D108BD9-81ED-4DB2-BD59-A6C34878D82A}">
                    <a16:rowId xmlns:a16="http://schemas.microsoft.com/office/drawing/2014/main" val="2166300941"/>
                  </a:ext>
                </a:extLst>
              </a:tr>
              <a:tr h="77643">
                <a:tc>
                  <a:txBody>
                    <a:bodyPr/>
                    <a:lstStyle/>
                    <a:p>
                      <a:pPr algn="l" fontAlgn="ctr"/>
                      <a:r>
                        <a:rPr lang="en-US" sz="1400" b="0" i="0" u="none" strike="noStrike">
                          <a:solidFill>
                            <a:srgbClr val="000000"/>
                          </a:solidFill>
                          <a:effectLst/>
                          <a:latin typeface="新細明體" panose="02020500000000000000" pitchFamily="18" charset="-120"/>
                          <a:ea typeface="新細明體" panose="02020500000000000000" pitchFamily="18" charset="-120"/>
                        </a:rPr>
                        <a:t>Lower_Band</a:t>
                      </a:r>
                    </a:p>
                  </a:txBody>
                  <a:tcPr marL="3529" marR="3529" marT="3529" marB="0" anchor="ctr">
                    <a:lnL>
                      <a:noFill/>
                    </a:lnL>
                    <a:lnR>
                      <a:noFill/>
                    </a:lnR>
                    <a:lnT>
                      <a:noFill/>
                    </a:lnT>
                    <a:lnB>
                      <a:noFill/>
                    </a:lnB>
                  </a:tcPr>
                </a:tc>
                <a:extLst>
                  <a:ext uri="{0D108BD9-81ED-4DB2-BD59-A6C34878D82A}">
                    <a16:rowId xmlns:a16="http://schemas.microsoft.com/office/drawing/2014/main" val="2045810167"/>
                  </a:ext>
                </a:extLst>
              </a:tr>
              <a:tr h="59796">
                <a:tc>
                  <a:txBody>
                    <a:bodyPr/>
                    <a:lstStyle/>
                    <a:p>
                      <a:pPr algn="l" fontAlgn="ctr"/>
                      <a:r>
                        <a:rPr lang="en-US" sz="1400" b="0" i="0" u="none" strike="noStrike">
                          <a:solidFill>
                            <a:srgbClr val="000000"/>
                          </a:solidFill>
                          <a:effectLst/>
                          <a:latin typeface="新細明體" panose="02020500000000000000" pitchFamily="18" charset="-120"/>
                          <a:ea typeface="新細明體" panose="02020500000000000000" pitchFamily="18" charset="-120"/>
                        </a:rPr>
                        <a:t>Stochastic_K</a:t>
                      </a:r>
                    </a:p>
                  </a:txBody>
                  <a:tcPr marL="3529" marR="3529" marT="3529" marB="0" anchor="ctr">
                    <a:lnL>
                      <a:noFill/>
                    </a:lnL>
                    <a:lnR>
                      <a:noFill/>
                    </a:lnR>
                    <a:lnT>
                      <a:noFill/>
                    </a:lnT>
                    <a:lnB>
                      <a:noFill/>
                    </a:lnB>
                  </a:tcPr>
                </a:tc>
                <a:extLst>
                  <a:ext uri="{0D108BD9-81ED-4DB2-BD59-A6C34878D82A}">
                    <a16:rowId xmlns:a16="http://schemas.microsoft.com/office/drawing/2014/main" val="2772897492"/>
                  </a:ext>
                </a:extLst>
              </a:tr>
              <a:tr h="77643">
                <a:tc>
                  <a:txBody>
                    <a:bodyPr/>
                    <a:lstStyle/>
                    <a:p>
                      <a:pPr algn="l" fontAlgn="ctr"/>
                      <a:r>
                        <a:rPr lang="en-US" sz="1400" b="0" i="0" u="none" strike="noStrike">
                          <a:solidFill>
                            <a:srgbClr val="000000"/>
                          </a:solidFill>
                          <a:effectLst/>
                          <a:latin typeface="新細明體" panose="02020500000000000000" pitchFamily="18" charset="-120"/>
                          <a:ea typeface="新細明體" panose="02020500000000000000" pitchFamily="18" charset="-120"/>
                        </a:rPr>
                        <a:t>Stochastic_D</a:t>
                      </a:r>
                    </a:p>
                  </a:txBody>
                  <a:tcPr marL="3529" marR="3529" marT="3529" marB="0" anchor="ctr">
                    <a:lnL>
                      <a:noFill/>
                    </a:lnL>
                    <a:lnR>
                      <a:noFill/>
                    </a:lnR>
                    <a:lnT>
                      <a:noFill/>
                    </a:lnT>
                    <a:lnB>
                      <a:noFill/>
                    </a:lnB>
                  </a:tcPr>
                </a:tc>
                <a:extLst>
                  <a:ext uri="{0D108BD9-81ED-4DB2-BD59-A6C34878D82A}">
                    <a16:rowId xmlns:a16="http://schemas.microsoft.com/office/drawing/2014/main" val="1710123830"/>
                  </a:ext>
                </a:extLst>
              </a:tr>
              <a:tr h="77643">
                <a:tc>
                  <a:txBody>
                    <a:bodyPr/>
                    <a:lstStyle/>
                    <a:p>
                      <a:pPr algn="l" fontAlgn="ctr"/>
                      <a:r>
                        <a:rPr lang="en-US" sz="1400" b="0" i="0" u="none" strike="noStrike">
                          <a:solidFill>
                            <a:srgbClr val="000000"/>
                          </a:solidFill>
                          <a:effectLst/>
                          <a:latin typeface="新細明體" panose="02020500000000000000" pitchFamily="18" charset="-120"/>
                          <a:ea typeface="新細明體" panose="02020500000000000000" pitchFamily="18" charset="-120"/>
                        </a:rPr>
                        <a:t>Williams_R</a:t>
                      </a:r>
                    </a:p>
                  </a:txBody>
                  <a:tcPr marL="3529" marR="3529" marT="3529" marB="0" anchor="ctr">
                    <a:lnL>
                      <a:noFill/>
                    </a:lnL>
                    <a:lnR>
                      <a:noFill/>
                    </a:lnR>
                    <a:lnT>
                      <a:noFill/>
                    </a:lnT>
                    <a:lnB>
                      <a:noFill/>
                    </a:lnB>
                  </a:tcPr>
                </a:tc>
                <a:extLst>
                  <a:ext uri="{0D108BD9-81ED-4DB2-BD59-A6C34878D82A}">
                    <a16:rowId xmlns:a16="http://schemas.microsoft.com/office/drawing/2014/main" val="639045918"/>
                  </a:ext>
                </a:extLst>
              </a:tr>
              <a:tr h="77643">
                <a:tc>
                  <a:txBody>
                    <a:bodyPr/>
                    <a:lstStyle/>
                    <a:p>
                      <a:pPr algn="l" fontAlgn="ctr"/>
                      <a:r>
                        <a:rPr lang="en-US" sz="1400" b="0" i="0" u="none" strike="noStrike">
                          <a:solidFill>
                            <a:srgbClr val="000000"/>
                          </a:solidFill>
                          <a:effectLst/>
                          <a:latin typeface="新細明體" panose="02020500000000000000" pitchFamily="18" charset="-120"/>
                          <a:ea typeface="新細明體" panose="02020500000000000000" pitchFamily="18" charset="-120"/>
                        </a:rPr>
                        <a:t>ATR</a:t>
                      </a:r>
                    </a:p>
                  </a:txBody>
                  <a:tcPr marL="3529" marR="3529" marT="3529" marB="0" anchor="ctr">
                    <a:lnL>
                      <a:noFill/>
                    </a:lnL>
                    <a:lnR>
                      <a:noFill/>
                    </a:lnR>
                    <a:lnT>
                      <a:noFill/>
                    </a:lnT>
                    <a:lnB>
                      <a:noFill/>
                    </a:lnB>
                  </a:tcPr>
                </a:tc>
                <a:extLst>
                  <a:ext uri="{0D108BD9-81ED-4DB2-BD59-A6C34878D82A}">
                    <a16:rowId xmlns:a16="http://schemas.microsoft.com/office/drawing/2014/main" val="1372120585"/>
                  </a:ext>
                </a:extLst>
              </a:tr>
              <a:tr h="77643">
                <a:tc>
                  <a:txBody>
                    <a:bodyPr/>
                    <a:lstStyle/>
                    <a:p>
                      <a:pPr algn="l" fontAlgn="ctr"/>
                      <a:r>
                        <a:rPr lang="en-US" sz="1400" b="0" i="0" u="none" strike="noStrike">
                          <a:solidFill>
                            <a:srgbClr val="000000"/>
                          </a:solidFill>
                          <a:effectLst/>
                          <a:latin typeface="新細明體" panose="02020500000000000000" pitchFamily="18" charset="-120"/>
                          <a:ea typeface="新細明體" panose="02020500000000000000" pitchFamily="18" charset="-120"/>
                        </a:rPr>
                        <a:t>MFI</a:t>
                      </a:r>
                    </a:p>
                  </a:txBody>
                  <a:tcPr marL="3529" marR="3529" marT="3529" marB="0" anchor="ctr">
                    <a:lnL>
                      <a:noFill/>
                    </a:lnL>
                    <a:lnR>
                      <a:noFill/>
                    </a:lnR>
                    <a:lnT>
                      <a:noFill/>
                    </a:lnT>
                    <a:lnB>
                      <a:noFill/>
                    </a:lnB>
                  </a:tcPr>
                </a:tc>
                <a:extLst>
                  <a:ext uri="{0D108BD9-81ED-4DB2-BD59-A6C34878D82A}">
                    <a16:rowId xmlns:a16="http://schemas.microsoft.com/office/drawing/2014/main" val="1924213614"/>
                  </a:ext>
                </a:extLst>
              </a:tr>
              <a:tr h="77643">
                <a:tc>
                  <a:txBody>
                    <a:bodyPr/>
                    <a:lstStyle/>
                    <a:p>
                      <a:pPr algn="l" fontAlgn="ctr"/>
                      <a:r>
                        <a:rPr lang="en-US" sz="1400" b="0" i="0" u="none" strike="noStrike">
                          <a:solidFill>
                            <a:srgbClr val="000000"/>
                          </a:solidFill>
                          <a:effectLst/>
                          <a:latin typeface="新細明體" panose="02020500000000000000" pitchFamily="18" charset="-120"/>
                          <a:ea typeface="新細明體" panose="02020500000000000000" pitchFamily="18" charset="-120"/>
                        </a:rPr>
                        <a:t>OBV</a:t>
                      </a:r>
                    </a:p>
                  </a:txBody>
                  <a:tcPr marL="3529" marR="3529" marT="3529" marB="0" anchor="ctr">
                    <a:lnL>
                      <a:noFill/>
                    </a:lnL>
                    <a:lnR>
                      <a:noFill/>
                    </a:lnR>
                    <a:lnT>
                      <a:noFill/>
                    </a:lnT>
                    <a:lnB>
                      <a:noFill/>
                    </a:lnB>
                  </a:tcPr>
                </a:tc>
                <a:extLst>
                  <a:ext uri="{0D108BD9-81ED-4DB2-BD59-A6C34878D82A}">
                    <a16:rowId xmlns:a16="http://schemas.microsoft.com/office/drawing/2014/main" val="196035380"/>
                  </a:ext>
                </a:extLst>
              </a:tr>
              <a:tr h="77643">
                <a:tc>
                  <a:txBody>
                    <a:bodyPr/>
                    <a:lstStyle/>
                    <a:p>
                      <a:pPr algn="l" fontAlgn="ctr"/>
                      <a:r>
                        <a:rPr lang="en-US" sz="1400" b="0" i="0" u="none" strike="noStrike">
                          <a:solidFill>
                            <a:srgbClr val="000000"/>
                          </a:solidFill>
                          <a:effectLst/>
                          <a:latin typeface="新細明體" panose="02020500000000000000" pitchFamily="18" charset="-120"/>
                          <a:ea typeface="新細明體" panose="02020500000000000000" pitchFamily="18" charset="-120"/>
                        </a:rPr>
                        <a:t>Momentum</a:t>
                      </a:r>
                    </a:p>
                  </a:txBody>
                  <a:tcPr marL="3529" marR="3529" marT="3529" marB="0" anchor="ctr">
                    <a:lnL>
                      <a:noFill/>
                    </a:lnL>
                    <a:lnR>
                      <a:noFill/>
                    </a:lnR>
                    <a:lnT>
                      <a:noFill/>
                    </a:lnT>
                    <a:lnB>
                      <a:noFill/>
                    </a:lnB>
                  </a:tcPr>
                </a:tc>
                <a:extLst>
                  <a:ext uri="{0D108BD9-81ED-4DB2-BD59-A6C34878D82A}">
                    <a16:rowId xmlns:a16="http://schemas.microsoft.com/office/drawing/2014/main" val="1748725049"/>
                  </a:ext>
                </a:extLst>
              </a:tr>
              <a:tr h="77643">
                <a:tc>
                  <a:txBody>
                    <a:bodyPr/>
                    <a:lstStyle/>
                    <a:p>
                      <a:pPr algn="l" fontAlgn="ctr"/>
                      <a:r>
                        <a:rPr lang="en-US" sz="1400" b="0" i="0" u="none" strike="noStrike">
                          <a:solidFill>
                            <a:srgbClr val="000000"/>
                          </a:solidFill>
                          <a:effectLst/>
                          <a:latin typeface="新細明體" panose="02020500000000000000" pitchFamily="18" charset="-120"/>
                          <a:ea typeface="新細明體" panose="02020500000000000000" pitchFamily="18" charset="-120"/>
                        </a:rPr>
                        <a:t>ROC</a:t>
                      </a:r>
                    </a:p>
                  </a:txBody>
                  <a:tcPr marL="3529" marR="3529" marT="3529" marB="0" anchor="ctr">
                    <a:lnL>
                      <a:noFill/>
                    </a:lnL>
                    <a:lnR>
                      <a:noFill/>
                    </a:lnR>
                    <a:lnT>
                      <a:noFill/>
                    </a:lnT>
                    <a:lnB>
                      <a:noFill/>
                    </a:lnB>
                  </a:tcPr>
                </a:tc>
                <a:extLst>
                  <a:ext uri="{0D108BD9-81ED-4DB2-BD59-A6C34878D82A}">
                    <a16:rowId xmlns:a16="http://schemas.microsoft.com/office/drawing/2014/main" val="3545346334"/>
                  </a:ext>
                </a:extLst>
              </a:tr>
              <a:tr h="77643">
                <a:tc>
                  <a:txBody>
                    <a:bodyPr/>
                    <a:lstStyle/>
                    <a:p>
                      <a:pPr algn="l" fontAlgn="ctr"/>
                      <a:r>
                        <a:rPr lang="en-US" sz="1400" b="0" i="0" u="none" strike="noStrike">
                          <a:solidFill>
                            <a:srgbClr val="000000"/>
                          </a:solidFill>
                          <a:effectLst/>
                          <a:latin typeface="新細明體" panose="02020500000000000000" pitchFamily="18" charset="-120"/>
                          <a:ea typeface="新細明體" panose="02020500000000000000" pitchFamily="18" charset="-120"/>
                        </a:rPr>
                        <a:t>ADX</a:t>
                      </a:r>
                    </a:p>
                  </a:txBody>
                  <a:tcPr marL="3529" marR="3529" marT="3529" marB="0" anchor="ctr">
                    <a:lnL>
                      <a:noFill/>
                    </a:lnL>
                    <a:lnR>
                      <a:noFill/>
                    </a:lnR>
                    <a:lnT>
                      <a:noFill/>
                    </a:lnT>
                    <a:lnB>
                      <a:noFill/>
                    </a:lnB>
                  </a:tcPr>
                </a:tc>
                <a:extLst>
                  <a:ext uri="{0D108BD9-81ED-4DB2-BD59-A6C34878D82A}">
                    <a16:rowId xmlns:a16="http://schemas.microsoft.com/office/drawing/2014/main" val="1071013321"/>
                  </a:ext>
                </a:extLst>
              </a:tr>
              <a:tr h="77643">
                <a:tc>
                  <a:txBody>
                    <a:bodyPr/>
                    <a:lstStyle/>
                    <a:p>
                      <a:pPr algn="l" fontAlgn="ctr"/>
                      <a:r>
                        <a:rPr lang="en-US" sz="1400" b="0" i="0" u="none" strike="noStrike">
                          <a:solidFill>
                            <a:srgbClr val="000000"/>
                          </a:solidFill>
                          <a:effectLst/>
                          <a:latin typeface="新細明體" panose="02020500000000000000" pitchFamily="18" charset="-120"/>
                          <a:ea typeface="新細明體" panose="02020500000000000000" pitchFamily="18" charset="-120"/>
                        </a:rPr>
                        <a:t>PLUS_DMI</a:t>
                      </a:r>
                    </a:p>
                  </a:txBody>
                  <a:tcPr marL="3529" marR="3529" marT="3529" marB="0" anchor="ctr">
                    <a:lnL>
                      <a:noFill/>
                    </a:lnL>
                    <a:lnR>
                      <a:noFill/>
                    </a:lnR>
                    <a:lnT>
                      <a:noFill/>
                    </a:lnT>
                    <a:lnB>
                      <a:noFill/>
                    </a:lnB>
                  </a:tcPr>
                </a:tc>
                <a:extLst>
                  <a:ext uri="{0D108BD9-81ED-4DB2-BD59-A6C34878D82A}">
                    <a16:rowId xmlns:a16="http://schemas.microsoft.com/office/drawing/2014/main" val="1622325811"/>
                  </a:ext>
                </a:extLst>
              </a:tr>
              <a:tr h="77643">
                <a:tc>
                  <a:txBody>
                    <a:bodyPr/>
                    <a:lstStyle/>
                    <a:p>
                      <a:pPr algn="l" fontAlgn="ctr"/>
                      <a:r>
                        <a:rPr lang="en-US" sz="1400" b="0" i="0" u="none" strike="noStrike">
                          <a:solidFill>
                            <a:srgbClr val="000000"/>
                          </a:solidFill>
                          <a:effectLst/>
                          <a:latin typeface="新細明體" panose="02020500000000000000" pitchFamily="18" charset="-120"/>
                          <a:ea typeface="新細明體" panose="02020500000000000000" pitchFamily="18" charset="-120"/>
                        </a:rPr>
                        <a:t>MINUS_DMI</a:t>
                      </a:r>
                    </a:p>
                  </a:txBody>
                  <a:tcPr marL="3529" marR="3529" marT="3529" marB="0" anchor="ctr">
                    <a:lnL>
                      <a:noFill/>
                    </a:lnL>
                    <a:lnR>
                      <a:noFill/>
                    </a:lnR>
                    <a:lnT>
                      <a:noFill/>
                    </a:lnT>
                    <a:lnB>
                      <a:noFill/>
                    </a:lnB>
                  </a:tcPr>
                </a:tc>
                <a:extLst>
                  <a:ext uri="{0D108BD9-81ED-4DB2-BD59-A6C34878D82A}">
                    <a16:rowId xmlns:a16="http://schemas.microsoft.com/office/drawing/2014/main" val="525192388"/>
                  </a:ext>
                </a:extLst>
              </a:tr>
              <a:tr h="77643">
                <a:tc>
                  <a:txBody>
                    <a:bodyPr/>
                    <a:lstStyle/>
                    <a:p>
                      <a:pPr algn="l" fontAlgn="ctr"/>
                      <a:r>
                        <a:rPr lang="en-US" sz="1400" b="0" i="0" u="none" strike="noStrike">
                          <a:solidFill>
                            <a:srgbClr val="000000"/>
                          </a:solidFill>
                          <a:effectLst/>
                          <a:latin typeface="新細明體" panose="02020500000000000000" pitchFamily="18" charset="-120"/>
                          <a:ea typeface="新細明體" panose="02020500000000000000" pitchFamily="18" charset="-120"/>
                        </a:rPr>
                        <a:t>Daily_Return</a:t>
                      </a:r>
                    </a:p>
                  </a:txBody>
                  <a:tcPr marL="3529" marR="3529" marT="3529" marB="0" anchor="ctr">
                    <a:lnL>
                      <a:noFill/>
                    </a:lnL>
                    <a:lnR>
                      <a:noFill/>
                    </a:lnR>
                    <a:lnT>
                      <a:noFill/>
                    </a:lnT>
                    <a:lnB>
                      <a:noFill/>
                    </a:lnB>
                  </a:tcPr>
                </a:tc>
                <a:extLst>
                  <a:ext uri="{0D108BD9-81ED-4DB2-BD59-A6C34878D82A}">
                    <a16:rowId xmlns:a16="http://schemas.microsoft.com/office/drawing/2014/main" val="767331052"/>
                  </a:ext>
                </a:extLst>
              </a:tr>
              <a:tr h="77643">
                <a:tc>
                  <a:txBody>
                    <a:bodyPr/>
                    <a:lstStyle/>
                    <a:p>
                      <a:pPr algn="l" fontAlgn="ctr"/>
                      <a:r>
                        <a:rPr lang="en-US" sz="1400" b="0" i="0" u="none" strike="noStrike">
                          <a:solidFill>
                            <a:srgbClr val="000000"/>
                          </a:solidFill>
                          <a:effectLst/>
                          <a:latin typeface="新細明體" panose="02020500000000000000" pitchFamily="18" charset="-120"/>
                          <a:ea typeface="新細明體" panose="02020500000000000000" pitchFamily="18" charset="-120"/>
                        </a:rPr>
                        <a:t>Daily_Change</a:t>
                      </a:r>
                    </a:p>
                  </a:txBody>
                  <a:tcPr marL="3529" marR="3529" marT="3529" marB="0" anchor="ctr">
                    <a:lnL>
                      <a:noFill/>
                    </a:lnL>
                    <a:lnR>
                      <a:noFill/>
                    </a:lnR>
                    <a:lnT>
                      <a:noFill/>
                    </a:lnT>
                    <a:lnB>
                      <a:noFill/>
                    </a:lnB>
                  </a:tcPr>
                </a:tc>
                <a:extLst>
                  <a:ext uri="{0D108BD9-81ED-4DB2-BD59-A6C34878D82A}">
                    <a16:rowId xmlns:a16="http://schemas.microsoft.com/office/drawing/2014/main" val="3104675662"/>
                  </a:ext>
                </a:extLst>
              </a:tr>
              <a:tr h="77643">
                <a:tc>
                  <a:txBody>
                    <a:bodyPr/>
                    <a:lstStyle/>
                    <a:p>
                      <a:pPr algn="l" fontAlgn="ctr"/>
                      <a:r>
                        <a:rPr lang="en-US" sz="1400" b="0" i="0" u="none" strike="noStrike">
                          <a:solidFill>
                            <a:srgbClr val="000000"/>
                          </a:solidFill>
                          <a:effectLst/>
                          <a:latin typeface="新細明體" panose="02020500000000000000" pitchFamily="18" charset="-120"/>
                          <a:ea typeface="新細明體" panose="02020500000000000000" pitchFamily="18" charset="-120"/>
                        </a:rPr>
                        <a:t>Rolling_STD_Dev</a:t>
                      </a:r>
                    </a:p>
                  </a:txBody>
                  <a:tcPr marL="3529" marR="3529" marT="3529" marB="0" anchor="ctr">
                    <a:lnL>
                      <a:noFill/>
                    </a:lnL>
                    <a:lnR>
                      <a:noFill/>
                    </a:lnR>
                    <a:lnT>
                      <a:noFill/>
                    </a:lnT>
                    <a:lnB>
                      <a:noFill/>
                    </a:lnB>
                  </a:tcPr>
                </a:tc>
                <a:extLst>
                  <a:ext uri="{0D108BD9-81ED-4DB2-BD59-A6C34878D82A}">
                    <a16:rowId xmlns:a16="http://schemas.microsoft.com/office/drawing/2014/main" val="2527775863"/>
                  </a:ext>
                </a:extLst>
              </a:tr>
              <a:tr h="77643">
                <a:tc>
                  <a:txBody>
                    <a:bodyPr/>
                    <a:lstStyle/>
                    <a:p>
                      <a:pPr algn="l" fontAlgn="ctr"/>
                      <a:r>
                        <a:rPr lang="en-US" sz="1400" b="0" i="0" u="none" strike="noStrike">
                          <a:solidFill>
                            <a:srgbClr val="000000"/>
                          </a:solidFill>
                          <a:effectLst/>
                          <a:latin typeface="新細明體" panose="02020500000000000000" pitchFamily="18" charset="-120"/>
                          <a:ea typeface="新細明體" panose="02020500000000000000" pitchFamily="18" charset="-120"/>
                        </a:rPr>
                        <a:t>RSI14_over_heat</a:t>
                      </a:r>
                    </a:p>
                  </a:txBody>
                  <a:tcPr marL="3529" marR="3529" marT="3529" marB="0" anchor="ctr">
                    <a:lnL>
                      <a:noFill/>
                    </a:lnL>
                    <a:lnR>
                      <a:noFill/>
                    </a:lnR>
                    <a:lnT>
                      <a:noFill/>
                    </a:lnT>
                    <a:lnB>
                      <a:noFill/>
                    </a:lnB>
                  </a:tcPr>
                </a:tc>
                <a:extLst>
                  <a:ext uri="{0D108BD9-81ED-4DB2-BD59-A6C34878D82A}">
                    <a16:rowId xmlns:a16="http://schemas.microsoft.com/office/drawing/2014/main" val="4251252699"/>
                  </a:ext>
                </a:extLst>
              </a:tr>
              <a:tr h="77643">
                <a:tc>
                  <a:txBody>
                    <a:bodyPr/>
                    <a:lstStyle/>
                    <a:p>
                      <a:pPr algn="l" fontAlgn="ctr"/>
                      <a:r>
                        <a:rPr lang="en-US" sz="1400" b="0" i="0" u="none" strike="noStrike">
                          <a:solidFill>
                            <a:srgbClr val="000000"/>
                          </a:solidFill>
                          <a:effectLst/>
                          <a:latin typeface="新細明體" panose="02020500000000000000" pitchFamily="18" charset="-120"/>
                          <a:ea typeface="新細明體" panose="02020500000000000000" pitchFamily="18" charset="-120"/>
                        </a:rPr>
                        <a:t>RSI14_over_cold</a:t>
                      </a:r>
                    </a:p>
                  </a:txBody>
                  <a:tcPr marL="3529" marR="3529" marT="3529" marB="0" anchor="ctr">
                    <a:lnL>
                      <a:noFill/>
                    </a:lnL>
                    <a:lnR>
                      <a:noFill/>
                    </a:lnR>
                    <a:lnT>
                      <a:noFill/>
                    </a:lnT>
                    <a:lnB>
                      <a:noFill/>
                    </a:lnB>
                  </a:tcPr>
                </a:tc>
                <a:extLst>
                  <a:ext uri="{0D108BD9-81ED-4DB2-BD59-A6C34878D82A}">
                    <a16:rowId xmlns:a16="http://schemas.microsoft.com/office/drawing/2014/main" val="3665105676"/>
                  </a:ext>
                </a:extLst>
              </a:tr>
              <a:tr h="77643">
                <a:tc>
                  <a:txBody>
                    <a:bodyPr/>
                    <a:lstStyle/>
                    <a:p>
                      <a:pPr algn="l" fontAlgn="ctr"/>
                      <a:r>
                        <a:rPr lang="en-US" sz="1400" b="0" i="0" u="none" strike="noStrike">
                          <a:solidFill>
                            <a:srgbClr val="000000"/>
                          </a:solidFill>
                          <a:effectLst/>
                          <a:latin typeface="新細明體" panose="02020500000000000000" pitchFamily="18" charset="-120"/>
                          <a:ea typeface="新細明體" panose="02020500000000000000" pitchFamily="18" charset="-120"/>
                        </a:rPr>
                        <a:t>Close &gt; SMA5</a:t>
                      </a:r>
                    </a:p>
                  </a:txBody>
                  <a:tcPr marL="3529" marR="3529" marT="3529" marB="0" anchor="ctr">
                    <a:lnL>
                      <a:noFill/>
                    </a:lnL>
                    <a:lnR>
                      <a:noFill/>
                    </a:lnR>
                    <a:lnT>
                      <a:noFill/>
                    </a:lnT>
                    <a:lnB>
                      <a:noFill/>
                    </a:lnB>
                  </a:tcPr>
                </a:tc>
                <a:extLst>
                  <a:ext uri="{0D108BD9-81ED-4DB2-BD59-A6C34878D82A}">
                    <a16:rowId xmlns:a16="http://schemas.microsoft.com/office/drawing/2014/main" val="981015405"/>
                  </a:ext>
                </a:extLst>
              </a:tr>
              <a:tr h="77643">
                <a:tc>
                  <a:txBody>
                    <a:bodyPr/>
                    <a:lstStyle/>
                    <a:p>
                      <a:pPr algn="l" fontAlgn="ctr"/>
                      <a:r>
                        <a:rPr lang="en-US" sz="1400" b="0" i="0" u="none" strike="noStrike" dirty="0">
                          <a:solidFill>
                            <a:srgbClr val="000000"/>
                          </a:solidFill>
                          <a:effectLst/>
                          <a:latin typeface="新細明體" panose="02020500000000000000" pitchFamily="18" charset="-120"/>
                          <a:ea typeface="新細明體" panose="02020500000000000000" pitchFamily="18" charset="-120"/>
                        </a:rPr>
                        <a:t>STD &gt; 1.5</a:t>
                      </a:r>
                    </a:p>
                  </a:txBody>
                  <a:tcPr marL="3529" marR="3529" marT="3529" marB="0" anchor="ctr">
                    <a:lnL>
                      <a:noFill/>
                    </a:lnL>
                    <a:lnR>
                      <a:noFill/>
                    </a:lnR>
                    <a:lnT>
                      <a:noFill/>
                    </a:lnT>
                    <a:lnB>
                      <a:noFill/>
                    </a:lnB>
                  </a:tcPr>
                </a:tc>
                <a:extLst>
                  <a:ext uri="{0D108BD9-81ED-4DB2-BD59-A6C34878D82A}">
                    <a16:rowId xmlns:a16="http://schemas.microsoft.com/office/drawing/2014/main" val="3785705448"/>
                  </a:ext>
                </a:extLst>
              </a:tr>
            </a:tbl>
          </a:graphicData>
        </a:graphic>
      </p:graphicFrame>
      <p:sp>
        <p:nvSpPr>
          <p:cNvPr id="23" name="Google Shape;362;p13">
            <a:extLst>
              <a:ext uri="{FF2B5EF4-FFF2-40B4-BE49-F238E27FC236}">
                <a16:creationId xmlns:a16="http://schemas.microsoft.com/office/drawing/2014/main" id="{CDD517D5-17BE-4DAE-9C4C-0D06887088DA}"/>
              </a:ext>
            </a:extLst>
          </p:cNvPr>
          <p:cNvSpPr txBox="1">
            <a:spLocks noGrp="1"/>
          </p:cNvSpPr>
          <p:nvPr>
            <p:ph type="title"/>
          </p:nvPr>
        </p:nvSpPr>
        <p:spPr>
          <a:xfrm>
            <a:off x="146794" y="114653"/>
            <a:ext cx="77040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zh-TW" altLang="en-US" sz="2400" dirty="0">
                <a:latin typeface="微軟正黑體" panose="020B0604030504040204" pitchFamily="34" charset="-120"/>
                <a:ea typeface="微軟正黑體" panose="020B0604030504040204" pitchFamily="34" charset="-120"/>
              </a:rPr>
              <a:t>技術指標</a:t>
            </a:r>
            <a:endParaRPr sz="2400" dirty="0">
              <a:latin typeface="微軟正黑體" panose="020B0604030504040204" pitchFamily="34" charset="-120"/>
              <a:ea typeface="微軟正黑體" panose="020B0604030504040204" pitchFamily="34" charset="-120"/>
            </a:endParaRPr>
          </a:p>
        </p:txBody>
      </p:sp>
      <p:sp>
        <p:nvSpPr>
          <p:cNvPr id="24" name="文字方塊 23">
            <a:extLst>
              <a:ext uri="{FF2B5EF4-FFF2-40B4-BE49-F238E27FC236}">
                <a16:creationId xmlns:a16="http://schemas.microsoft.com/office/drawing/2014/main" id="{08842554-32FA-47E6-BCAE-A5665F4A5AA3}"/>
              </a:ext>
            </a:extLst>
          </p:cNvPr>
          <p:cNvSpPr txBox="1"/>
          <p:nvPr/>
        </p:nvSpPr>
        <p:spPr>
          <a:xfrm>
            <a:off x="219779" y="1436485"/>
            <a:ext cx="1822382" cy="738664"/>
          </a:xfrm>
          <a:prstGeom prst="rect">
            <a:avLst/>
          </a:prstGeom>
          <a:noFill/>
        </p:spPr>
        <p:txBody>
          <a:bodyPr wrap="square" rtlCol="0">
            <a:spAutoFit/>
          </a:bodyPr>
          <a:lstStyle/>
          <a:p>
            <a:pPr marL="285750" indent="-285750">
              <a:buFont typeface="Arial" panose="020B0604020202020204" pitchFamily="34" charset="0"/>
              <a:buChar char="•"/>
            </a:pPr>
            <a:r>
              <a:rPr lang="en-US" altLang="zh-TW" dirty="0">
                <a:solidFill>
                  <a:srgbClr val="5C86AD"/>
                </a:solidFill>
              </a:rPr>
              <a:t>TA-Lib</a:t>
            </a:r>
            <a:r>
              <a:rPr lang="zh-TW" altLang="en-US" dirty="0">
                <a:solidFill>
                  <a:srgbClr val="5C86AD"/>
                </a:solidFill>
              </a:rPr>
              <a:t> </a:t>
            </a:r>
            <a:endParaRPr lang="en-US" altLang="zh-TW" dirty="0">
              <a:solidFill>
                <a:srgbClr val="5C86AD"/>
              </a:solidFill>
            </a:endParaRPr>
          </a:p>
          <a:p>
            <a:r>
              <a:rPr lang="zh-TW" altLang="en-US" dirty="0"/>
              <a:t>藉由</a:t>
            </a:r>
            <a:r>
              <a:rPr lang="en-US" altLang="zh-TW" dirty="0"/>
              <a:t>Python</a:t>
            </a:r>
            <a:r>
              <a:rPr lang="zh-TW" altLang="en-US" dirty="0"/>
              <a:t>套件計算股票相關技術指標</a:t>
            </a:r>
            <a:r>
              <a:rPr lang="en-US" altLang="zh-TW" dirty="0"/>
              <a:t> </a:t>
            </a:r>
            <a:endParaRPr lang="zh-TW" altLang="en-US" dirty="0"/>
          </a:p>
        </p:txBody>
      </p:sp>
    </p:spTree>
    <p:extLst>
      <p:ext uri="{BB962C8B-B14F-4D97-AF65-F5344CB8AC3E}">
        <p14:creationId xmlns:p14="http://schemas.microsoft.com/office/powerpoint/2010/main" val="21384721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362;p13">
            <a:extLst>
              <a:ext uri="{FF2B5EF4-FFF2-40B4-BE49-F238E27FC236}">
                <a16:creationId xmlns:a16="http://schemas.microsoft.com/office/drawing/2014/main" id="{6B54F718-2887-4A9A-81F6-CECC1E0386DC}"/>
              </a:ext>
            </a:extLst>
          </p:cNvPr>
          <p:cNvSpPr txBox="1">
            <a:spLocks/>
          </p:cNvSpPr>
          <p:nvPr/>
        </p:nvSpPr>
        <p:spPr>
          <a:xfrm>
            <a:off x="146794" y="114653"/>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Domine SemiBold"/>
              <a:buNone/>
              <a:defRPr sz="3000" b="0" i="0" u="none" strike="noStrike" cap="none">
                <a:solidFill>
                  <a:schemeClr val="dk1"/>
                </a:solidFill>
                <a:latin typeface="Domine SemiBold"/>
                <a:ea typeface="Domine SemiBold"/>
                <a:cs typeface="Domine SemiBold"/>
                <a:sym typeface="Domine SemiBold"/>
              </a:defRPr>
            </a:lvl1pPr>
            <a:lvl2pPr marR="0" lvl="1" algn="l" rtl="0">
              <a:lnSpc>
                <a:spcPct val="100000"/>
              </a:lnSpc>
              <a:spcBef>
                <a:spcPts val="0"/>
              </a:spcBef>
              <a:spcAft>
                <a:spcPts val="0"/>
              </a:spcAft>
              <a:buClr>
                <a:schemeClr val="dk1"/>
              </a:buClr>
              <a:buSzPts val="3500"/>
              <a:buFont typeface="Domine SemiBold"/>
              <a:buNone/>
              <a:defRPr sz="3500" b="0" i="0" u="none" strike="noStrike" cap="none">
                <a:solidFill>
                  <a:schemeClr val="dk1"/>
                </a:solidFill>
                <a:latin typeface="Domine SemiBold"/>
                <a:ea typeface="Domine SemiBold"/>
                <a:cs typeface="Domine SemiBold"/>
                <a:sym typeface="Domine SemiBold"/>
              </a:defRPr>
            </a:lvl2pPr>
            <a:lvl3pPr marR="0" lvl="2" algn="l" rtl="0">
              <a:lnSpc>
                <a:spcPct val="100000"/>
              </a:lnSpc>
              <a:spcBef>
                <a:spcPts val="0"/>
              </a:spcBef>
              <a:spcAft>
                <a:spcPts val="0"/>
              </a:spcAft>
              <a:buClr>
                <a:schemeClr val="dk1"/>
              </a:buClr>
              <a:buSzPts val="3500"/>
              <a:buFont typeface="Domine SemiBold"/>
              <a:buNone/>
              <a:defRPr sz="3500" b="0" i="0" u="none" strike="noStrike" cap="none">
                <a:solidFill>
                  <a:schemeClr val="dk1"/>
                </a:solidFill>
                <a:latin typeface="Domine SemiBold"/>
                <a:ea typeface="Domine SemiBold"/>
                <a:cs typeface="Domine SemiBold"/>
                <a:sym typeface="Domine SemiBold"/>
              </a:defRPr>
            </a:lvl3pPr>
            <a:lvl4pPr marR="0" lvl="3" algn="l" rtl="0">
              <a:lnSpc>
                <a:spcPct val="100000"/>
              </a:lnSpc>
              <a:spcBef>
                <a:spcPts val="0"/>
              </a:spcBef>
              <a:spcAft>
                <a:spcPts val="0"/>
              </a:spcAft>
              <a:buClr>
                <a:schemeClr val="dk1"/>
              </a:buClr>
              <a:buSzPts val="3500"/>
              <a:buFont typeface="Domine SemiBold"/>
              <a:buNone/>
              <a:defRPr sz="3500" b="0" i="0" u="none" strike="noStrike" cap="none">
                <a:solidFill>
                  <a:schemeClr val="dk1"/>
                </a:solidFill>
                <a:latin typeface="Domine SemiBold"/>
                <a:ea typeface="Domine SemiBold"/>
                <a:cs typeface="Domine SemiBold"/>
                <a:sym typeface="Domine SemiBold"/>
              </a:defRPr>
            </a:lvl4pPr>
            <a:lvl5pPr marR="0" lvl="4" algn="l" rtl="0">
              <a:lnSpc>
                <a:spcPct val="100000"/>
              </a:lnSpc>
              <a:spcBef>
                <a:spcPts val="0"/>
              </a:spcBef>
              <a:spcAft>
                <a:spcPts val="0"/>
              </a:spcAft>
              <a:buClr>
                <a:schemeClr val="dk1"/>
              </a:buClr>
              <a:buSzPts val="3500"/>
              <a:buFont typeface="Domine SemiBold"/>
              <a:buNone/>
              <a:defRPr sz="3500" b="0" i="0" u="none" strike="noStrike" cap="none">
                <a:solidFill>
                  <a:schemeClr val="dk1"/>
                </a:solidFill>
                <a:latin typeface="Domine SemiBold"/>
                <a:ea typeface="Domine SemiBold"/>
                <a:cs typeface="Domine SemiBold"/>
                <a:sym typeface="Domine SemiBold"/>
              </a:defRPr>
            </a:lvl5pPr>
            <a:lvl6pPr marR="0" lvl="5" algn="l" rtl="0">
              <a:lnSpc>
                <a:spcPct val="100000"/>
              </a:lnSpc>
              <a:spcBef>
                <a:spcPts val="0"/>
              </a:spcBef>
              <a:spcAft>
                <a:spcPts val="0"/>
              </a:spcAft>
              <a:buClr>
                <a:schemeClr val="dk1"/>
              </a:buClr>
              <a:buSzPts val="3500"/>
              <a:buFont typeface="Domine SemiBold"/>
              <a:buNone/>
              <a:defRPr sz="3500" b="0" i="0" u="none" strike="noStrike" cap="none">
                <a:solidFill>
                  <a:schemeClr val="dk1"/>
                </a:solidFill>
                <a:latin typeface="Domine SemiBold"/>
                <a:ea typeface="Domine SemiBold"/>
                <a:cs typeface="Domine SemiBold"/>
                <a:sym typeface="Domine SemiBold"/>
              </a:defRPr>
            </a:lvl6pPr>
            <a:lvl7pPr marR="0" lvl="6" algn="l" rtl="0">
              <a:lnSpc>
                <a:spcPct val="100000"/>
              </a:lnSpc>
              <a:spcBef>
                <a:spcPts val="0"/>
              </a:spcBef>
              <a:spcAft>
                <a:spcPts val="0"/>
              </a:spcAft>
              <a:buClr>
                <a:schemeClr val="dk1"/>
              </a:buClr>
              <a:buSzPts val="3500"/>
              <a:buFont typeface="Domine SemiBold"/>
              <a:buNone/>
              <a:defRPr sz="3500" b="0" i="0" u="none" strike="noStrike" cap="none">
                <a:solidFill>
                  <a:schemeClr val="dk1"/>
                </a:solidFill>
                <a:latin typeface="Domine SemiBold"/>
                <a:ea typeface="Domine SemiBold"/>
                <a:cs typeface="Domine SemiBold"/>
                <a:sym typeface="Domine SemiBold"/>
              </a:defRPr>
            </a:lvl7pPr>
            <a:lvl8pPr marR="0" lvl="7" algn="l" rtl="0">
              <a:lnSpc>
                <a:spcPct val="100000"/>
              </a:lnSpc>
              <a:spcBef>
                <a:spcPts val="0"/>
              </a:spcBef>
              <a:spcAft>
                <a:spcPts val="0"/>
              </a:spcAft>
              <a:buClr>
                <a:schemeClr val="dk1"/>
              </a:buClr>
              <a:buSzPts val="3500"/>
              <a:buFont typeface="Domine SemiBold"/>
              <a:buNone/>
              <a:defRPr sz="3500" b="0" i="0" u="none" strike="noStrike" cap="none">
                <a:solidFill>
                  <a:schemeClr val="dk1"/>
                </a:solidFill>
                <a:latin typeface="Domine SemiBold"/>
                <a:ea typeface="Domine SemiBold"/>
                <a:cs typeface="Domine SemiBold"/>
                <a:sym typeface="Domine SemiBold"/>
              </a:defRPr>
            </a:lvl8pPr>
            <a:lvl9pPr marR="0" lvl="8" algn="l" rtl="0">
              <a:lnSpc>
                <a:spcPct val="100000"/>
              </a:lnSpc>
              <a:spcBef>
                <a:spcPts val="0"/>
              </a:spcBef>
              <a:spcAft>
                <a:spcPts val="0"/>
              </a:spcAft>
              <a:buClr>
                <a:schemeClr val="dk1"/>
              </a:buClr>
              <a:buSzPts val="3500"/>
              <a:buFont typeface="Domine SemiBold"/>
              <a:buNone/>
              <a:defRPr sz="3500" b="0" i="0" u="none" strike="noStrike" cap="none">
                <a:solidFill>
                  <a:schemeClr val="dk1"/>
                </a:solidFill>
                <a:latin typeface="Domine SemiBold"/>
                <a:ea typeface="Domine SemiBold"/>
                <a:cs typeface="Domine SemiBold"/>
                <a:sym typeface="Domine SemiBold"/>
              </a:defRPr>
            </a:lvl9pPr>
          </a:lstStyle>
          <a:p>
            <a:r>
              <a:rPr lang="zh-TW" altLang="en-US" sz="2400">
                <a:latin typeface="微軟正黑體" panose="020B0604030504040204" pitchFamily="34" charset="-120"/>
                <a:ea typeface="微軟正黑體" panose="020B0604030504040204" pitchFamily="34" charset="-120"/>
              </a:rPr>
              <a:t>技術指標</a:t>
            </a:r>
            <a:endParaRPr lang="zh-TW" altLang="en-US" sz="2400" dirty="0">
              <a:latin typeface="微軟正黑體" panose="020B0604030504040204" pitchFamily="34" charset="-120"/>
              <a:ea typeface="微軟正黑體" panose="020B0604030504040204" pitchFamily="34" charset="-120"/>
            </a:endParaRPr>
          </a:p>
        </p:txBody>
      </p:sp>
      <p:pic>
        <p:nvPicPr>
          <p:cNvPr id="4" name="圖片 3">
            <a:extLst>
              <a:ext uri="{FF2B5EF4-FFF2-40B4-BE49-F238E27FC236}">
                <a16:creationId xmlns:a16="http://schemas.microsoft.com/office/drawing/2014/main" id="{7B6C948F-335B-4A28-927A-A9258C0E52A8}"/>
              </a:ext>
            </a:extLst>
          </p:cNvPr>
          <p:cNvPicPr>
            <a:picLocks noChangeAspect="1"/>
          </p:cNvPicPr>
          <p:nvPr/>
        </p:nvPicPr>
        <p:blipFill>
          <a:blip r:embed="rId2"/>
          <a:stretch>
            <a:fillRect/>
          </a:stretch>
        </p:blipFill>
        <p:spPr>
          <a:xfrm>
            <a:off x="68237" y="943958"/>
            <a:ext cx="3721211" cy="4084889"/>
          </a:xfrm>
          <a:prstGeom prst="rect">
            <a:avLst/>
          </a:prstGeom>
        </p:spPr>
      </p:pic>
      <p:pic>
        <p:nvPicPr>
          <p:cNvPr id="5" name="圖片 4">
            <a:extLst>
              <a:ext uri="{FF2B5EF4-FFF2-40B4-BE49-F238E27FC236}">
                <a16:creationId xmlns:a16="http://schemas.microsoft.com/office/drawing/2014/main" id="{0468011C-B5C1-4383-8339-47BDF35D38EF}"/>
              </a:ext>
            </a:extLst>
          </p:cNvPr>
          <p:cNvPicPr>
            <a:picLocks noChangeAspect="1"/>
          </p:cNvPicPr>
          <p:nvPr/>
        </p:nvPicPr>
        <p:blipFill>
          <a:blip r:embed="rId3"/>
          <a:stretch>
            <a:fillRect/>
          </a:stretch>
        </p:blipFill>
        <p:spPr>
          <a:xfrm>
            <a:off x="3789448" y="1812258"/>
            <a:ext cx="5346939" cy="2348288"/>
          </a:xfrm>
          <a:prstGeom prst="rect">
            <a:avLst/>
          </a:prstGeom>
        </p:spPr>
      </p:pic>
    </p:spTree>
    <p:extLst>
      <p:ext uri="{BB962C8B-B14F-4D97-AF65-F5344CB8AC3E}">
        <p14:creationId xmlns:p14="http://schemas.microsoft.com/office/powerpoint/2010/main" val="33462222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grpSp>
        <p:nvGrpSpPr>
          <p:cNvPr id="363" name="Google Shape;363;p13"/>
          <p:cNvGrpSpPr/>
          <p:nvPr/>
        </p:nvGrpSpPr>
        <p:grpSpPr>
          <a:xfrm>
            <a:off x="0" y="4699559"/>
            <a:ext cx="10314594" cy="446606"/>
            <a:chOff x="0" y="4699559"/>
            <a:chExt cx="10314594" cy="446606"/>
          </a:xfrm>
        </p:grpSpPr>
        <p:sp>
          <p:nvSpPr>
            <p:cNvPr id="364" name="Google Shape;364;p13"/>
            <p:cNvSpPr/>
            <p:nvPr/>
          </p:nvSpPr>
          <p:spPr>
            <a:xfrm>
              <a:off x="0" y="4700646"/>
              <a:ext cx="9144000"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65" name="Google Shape;365;p13"/>
            <p:cNvSpPr/>
            <p:nvPr/>
          </p:nvSpPr>
          <p:spPr>
            <a:xfrm>
              <a:off x="5932966" y="4699559"/>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66" name="Google Shape;366;p13"/>
            <p:cNvSpPr/>
            <p:nvPr/>
          </p:nvSpPr>
          <p:spPr>
            <a:xfrm>
              <a:off x="4462128" y="4699559"/>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67" name="Google Shape;367;p13"/>
            <p:cNvSpPr/>
            <p:nvPr/>
          </p:nvSpPr>
          <p:spPr>
            <a:xfrm>
              <a:off x="2966483" y="4699559"/>
              <a:ext cx="1740195" cy="445519"/>
            </a:xfrm>
            <a:prstGeom prst="homePlate">
              <a:avLst>
                <a:gd name="adj" fmla="val 50000"/>
              </a:avLst>
            </a:prstGeom>
            <a:solidFill>
              <a:srgbClr val="2C4358"/>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68" name="Google Shape;368;p13"/>
            <p:cNvSpPr/>
            <p:nvPr/>
          </p:nvSpPr>
          <p:spPr>
            <a:xfrm>
              <a:off x="1470838" y="4699559"/>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69" name="Google Shape;369;p13"/>
            <p:cNvSpPr/>
            <p:nvPr/>
          </p:nvSpPr>
          <p:spPr>
            <a:xfrm>
              <a:off x="0" y="4700646"/>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70" name="Google Shape;370;p13"/>
            <p:cNvSpPr txBox="1"/>
            <p:nvPr/>
          </p:nvSpPr>
          <p:spPr>
            <a:xfrm>
              <a:off x="366907"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專題簡介</a:t>
              </a:r>
              <a:endParaRPr/>
            </a:p>
          </p:txBody>
        </p:sp>
        <p:sp>
          <p:nvSpPr>
            <p:cNvPr id="371" name="Google Shape;371;p13"/>
            <p:cNvSpPr txBox="1"/>
            <p:nvPr/>
          </p:nvSpPr>
          <p:spPr>
            <a:xfrm>
              <a:off x="1875114"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平台建置</a:t>
              </a:r>
              <a:endParaRPr/>
            </a:p>
          </p:txBody>
        </p:sp>
        <p:sp>
          <p:nvSpPr>
            <p:cNvPr id="372" name="Google Shape;372;p13"/>
            <p:cNvSpPr txBox="1"/>
            <p:nvPr/>
          </p:nvSpPr>
          <p:spPr>
            <a:xfrm>
              <a:off x="3383321"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資料探索</a:t>
              </a:r>
              <a:endParaRPr/>
            </a:p>
          </p:txBody>
        </p:sp>
        <p:sp>
          <p:nvSpPr>
            <p:cNvPr id="373" name="Google Shape;373;p13"/>
            <p:cNvSpPr txBox="1"/>
            <p:nvPr/>
          </p:nvSpPr>
          <p:spPr>
            <a:xfrm>
              <a:off x="4891528"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建模應用</a:t>
              </a:r>
              <a:endParaRPr/>
            </a:p>
          </p:txBody>
        </p:sp>
        <p:sp>
          <p:nvSpPr>
            <p:cNvPr id="374" name="Google Shape;374;p13"/>
            <p:cNvSpPr txBox="1"/>
            <p:nvPr/>
          </p:nvSpPr>
          <p:spPr>
            <a:xfrm>
              <a:off x="6333060"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資料視覺化</a:t>
              </a:r>
              <a:endParaRPr/>
            </a:p>
          </p:txBody>
        </p:sp>
        <p:sp>
          <p:nvSpPr>
            <p:cNvPr id="375" name="Google Shape;375;p13"/>
            <p:cNvSpPr txBox="1"/>
            <p:nvPr/>
          </p:nvSpPr>
          <p:spPr>
            <a:xfrm>
              <a:off x="7774594"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結論與總結</a:t>
              </a:r>
              <a:endParaRPr/>
            </a:p>
          </p:txBody>
        </p:sp>
      </p:grpSp>
      <p:graphicFrame>
        <p:nvGraphicFramePr>
          <p:cNvPr id="5" name="表格 4">
            <a:extLst>
              <a:ext uri="{FF2B5EF4-FFF2-40B4-BE49-F238E27FC236}">
                <a16:creationId xmlns:a16="http://schemas.microsoft.com/office/drawing/2014/main" id="{C59EE10A-40C9-48A9-AF5B-1A195E8252D4}"/>
              </a:ext>
            </a:extLst>
          </p:cNvPr>
          <p:cNvGraphicFramePr>
            <a:graphicFrameLocks noGrp="1"/>
          </p:cNvGraphicFramePr>
          <p:nvPr>
            <p:extLst>
              <p:ext uri="{D42A27DB-BD31-4B8C-83A1-F6EECF244321}">
                <p14:modId xmlns:p14="http://schemas.microsoft.com/office/powerpoint/2010/main" val="2513066718"/>
              </p:ext>
            </p:extLst>
          </p:nvPr>
        </p:nvGraphicFramePr>
        <p:xfrm>
          <a:off x="714375" y="1276367"/>
          <a:ext cx="7715250" cy="3168616"/>
        </p:xfrm>
        <a:graphic>
          <a:graphicData uri="http://schemas.openxmlformats.org/drawingml/2006/table">
            <a:tbl>
              <a:tblPr/>
              <a:tblGrid>
                <a:gridCol w="1592560">
                  <a:extLst>
                    <a:ext uri="{9D8B030D-6E8A-4147-A177-3AD203B41FA5}">
                      <a16:colId xmlns:a16="http://schemas.microsoft.com/office/drawing/2014/main" val="1070784598"/>
                    </a:ext>
                  </a:extLst>
                </a:gridCol>
                <a:gridCol w="3292390">
                  <a:extLst>
                    <a:ext uri="{9D8B030D-6E8A-4147-A177-3AD203B41FA5}">
                      <a16:colId xmlns:a16="http://schemas.microsoft.com/office/drawing/2014/main" val="2256986197"/>
                    </a:ext>
                  </a:extLst>
                </a:gridCol>
                <a:gridCol w="2830300">
                  <a:extLst>
                    <a:ext uri="{9D8B030D-6E8A-4147-A177-3AD203B41FA5}">
                      <a16:colId xmlns:a16="http://schemas.microsoft.com/office/drawing/2014/main" val="3834233500"/>
                    </a:ext>
                  </a:extLst>
                </a:gridCol>
              </a:tblGrid>
              <a:tr h="349868">
                <a:tc>
                  <a:txBody>
                    <a:bodyPr/>
                    <a:lstStyle/>
                    <a:p>
                      <a:pPr rtl="0" fontAlgn="t">
                        <a:spcBef>
                          <a:spcPts val="0"/>
                        </a:spcBef>
                        <a:spcAft>
                          <a:spcPts val="0"/>
                        </a:spcAft>
                      </a:pPr>
                      <a:r>
                        <a:rPr lang="en-US" sz="1200" b="0" i="0" u="none" strike="noStrike">
                          <a:solidFill>
                            <a:srgbClr val="000000"/>
                          </a:solidFill>
                          <a:effectLst/>
                          <a:latin typeface="Arial" panose="020B0604020202020204" pitchFamily="34" charset="0"/>
                        </a:rPr>
                        <a:t>RSI14_over_heat</a:t>
                      </a:r>
                      <a:endParaRPr lang="en-US" sz="1200">
                        <a:effectLst/>
                      </a:endParaRPr>
                    </a:p>
                  </a:txBody>
                  <a:tcPr marL="82516" marR="82516" marT="82516" marB="82516">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zh-TW" altLang="en-US" sz="1200" b="0" i="0" u="none" strike="noStrike" dirty="0">
                          <a:solidFill>
                            <a:srgbClr val="000000"/>
                          </a:solidFill>
                          <a:effectLst/>
                          <a:latin typeface="Arial" panose="020B0604020202020204" pitchFamily="34" charset="0"/>
                        </a:rPr>
                        <a:t>透過</a:t>
                      </a:r>
                      <a:r>
                        <a:rPr lang="en-US" altLang="zh-TW" sz="1200" b="0" i="0" u="none" strike="noStrike" dirty="0">
                          <a:solidFill>
                            <a:srgbClr val="000000"/>
                          </a:solidFill>
                          <a:effectLst/>
                          <a:latin typeface="Arial" panose="020B0604020202020204" pitchFamily="34" charset="0"/>
                        </a:rPr>
                        <a:t>RSI</a:t>
                      </a:r>
                      <a:r>
                        <a:rPr lang="zh-TW" altLang="en-US" sz="1200" b="0" i="0" u="none" strike="noStrike" dirty="0">
                          <a:solidFill>
                            <a:srgbClr val="000000"/>
                          </a:solidFill>
                          <a:effectLst/>
                          <a:latin typeface="Arial" panose="020B0604020202020204" pitchFamily="34" charset="0"/>
                        </a:rPr>
                        <a:t>指標來判斷該股是否過熱</a:t>
                      </a:r>
                      <a:endParaRPr lang="zh-TW" altLang="en-US" sz="1200" dirty="0">
                        <a:effectLst/>
                      </a:endParaRPr>
                    </a:p>
                  </a:txBody>
                  <a:tcPr marL="82516" marR="82516" marT="82516" marB="82516">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US" sz="1200" b="0" i="0" u="none" strike="noStrike">
                          <a:solidFill>
                            <a:srgbClr val="000000"/>
                          </a:solidFill>
                          <a:effectLst/>
                          <a:latin typeface="Arial" panose="020B0604020202020204" pitchFamily="34" charset="0"/>
                        </a:rPr>
                        <a:t>RSI14 &gt; 70</a:t>
                      </a:r>
                      <a:endParaRPr lang="en-US" sz="1200">
                        <a:effectLst/>
                      </a:endParaRPr>
                    </a:p>
                  </a:txBody>
                  <a:tcPr marL="82516" marR="82516" marT="82516" marB="82516">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3728957479"/>
                  </a:ext>
                </a:extLst>
              </a:tr>
              <a:tr h="349868">
                <a:tc>
                  <a:txBody>
                    <a:bodyPr/>
                    <a:lstStyle/>
                    <a:p>
                      <a:pPr rtl="0" fontAlgn="t">
                        <a:spcBef>
                          <a:spcPts val="0"/>
                        </a:spcBef>
                        <a:spcAft>
                          <a:spcPts val="0"/>
                        </a:spcAft>
                      </a:pPr>
                      <a:r>
                        <a:rPr lang="en-US" sz="1200" b="0" i="0" u="none" strike="noStrike">
                          <a:solidFill>
                            <a:srgbClr val="000000"/>
                          </a:solidFill>
                          <a:effectLst/>
                          <a:latin typeface="Arial" panose="020B0604020202020204" pitchFamily="34" charset="0"/>
                        </a:rPr>
                        <a:t>RSI14_over_cold</a:t>
                      </a:r>
                      <a:endParaRPr lang="en-US" sz="1200">
                        <a:effectLst/>
                      </a:endParaRPr>
                    </a:p>
                  </a:txBody>
                  <a:tcPr marL="82516" marR="82516" marT="82516" marB="82516">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zh-TW" altLang="en-US" sz="1200" b="0" i="0" u="none" strike="noStrike">
                          <a:solidFill>
                            <a:srgbClr val="000000"/>
                          </a:solidFill>
                          <a:effectLst/>
                          <a:latin typeface="Arial" panose="020B0604020202020204" pitchFamily="34" charset="0"/>
                        </a:rPr>
                        <a:t>過</a:t>
                      </a:r>
                      <a:r>
                        <a:rPr lang="en-US" altLang="zh-TW" sz="1200" b="0" i="0" u="none" strike="noStrike">
                          <a:solidFill>
                            <a:srgbClr val="000000"/>
                          </a:solidFill>
                          <a:effectLst/>
                          <a:latin typeface="Arial" panose="020B0604020202020204" pitchFamily="34" charset="0"/>
                        </a:rPr>
                        <a:t>RSI</a:t>
                      </a:r>
                      <a:r>
                        <a:rPr lang="zh-TW" altLang="en-US" sz="1200" b="0" i="0" u="none" strike="noStrike">
                          <a:solidFill>
                            <a:srgbClr val="000000"/>
                          </a:solidFill>
                          <a:effectLst/>
                          <a:latin typeface="Arial" panose="020B0604020202020204" pitchFamily="34" charset="0"/>
                        </a:rPr>
                        <a:t>指標來判斷該股是否過冷</a:t>
                      </a:r>
                      <a:endParaRPr lang="zh-TW" altLang="en-US" sz="1200">
                        <a:effectLst/>
                      </a:endParaRPr>
                    </a:p>
                  </a:txBody>
                  <a:tcPr marL="82516" marR="82516" marT="82516" marB="82516">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US" sz="1200" b="0" i="0" u="none" strike="noStrike">
                          <a:solidFill>
                            <a:srgbClr val="000000"/>
                          </a:solidFill>
                          <a:effectLst/>
                          <a:latin typeface="Arial" panose="020B0604020202020204" pitchFamily="34" charset="0"/>
                        </a:rPr>
                        <a:t>RSI14 &gt; 30</a:t>
                      </a:r>
                      <a:endParaRPr lang="en-US" sz="1200">
                        <a:effectLst/>
                      </a:endParaRPr>
                    </a:p>
                  </a:txBody>
                  <a:tcPr marL="82516" marR="82516" marT="82516" marB="82516">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3292691411"/>
                  </a:ext>
                </a:extLst>
              </a:tr>
              <a:tr h="349868">
                <a:tc>
                  <a:txBody>
                    <a:bodyPr/>
                    <a:lstStyle/>
                    <a:p>
                      <a:pPr rtl="0" fontAlgn="t">
                        <a:spcBef>
                          <a:spcPts val="0"/>
                        </a:spcBef>
                        <a:spcAft>
                          <a:spcPts val="0"/>
                        </a:spcAft>
                      </a:pPr>
                      <a:r>
                        <a:rPr lang="en-US" sz="1200" b="0" i="0" u="none" strike="noStrike">
                          <a:solidFill>
                            <a:srgbClr val="000000"/>
                          </a:solidFill>
                          <a:effectLst/>
                          <a:latin typeface="Arial" panose="020B0604020202020204" pitchFamily="34" charset="0"/>
                        </a:rPr>
                        <a:t>KD_golden_cross</a:t>
                      </a:r>
                      <a:endParaRPr lang="en-US" sz="1200">
                        <a:effectLst/>
                      </a:endParaRPr>
                    </a:p>
                  </a:txBody>
                  <a:tcPr marL="82516" marR="82516" marT="82516" marB="82516">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zh-TW" altLang="en-US" sz="1200" b="0" i="0" u="none" strike="noStrike" dirty="0">
                          <a:solidFill>
                            <a:srgbClr val="000000"/>
                          </a:solidFill>
                          <a:effectLst/>
                          <a:latin typeface="Arial" panose="020B0604020202020204" pitchFamily="34" charset="0"/>
                        </a:rPr>
                        <a:t>透過</a:t>
                      </a:r>
                      <a:r>
                        <a:rPr lang="en-US" altLang="zh-TW" sz="1200" b="0" i="0" u="none" strike="noStrike" dirty="0">
                          <a:solidFill>
                            <a:srgbClr val="000000"/>
                          </a:solidFill>
                          <a:effectLst/>
                          <a:latin typeface="Arial" panose="020B0604020202020204" pitchFamily="34" charset="0"/>
                        </a:rPr>
                        <a:t>KD</a:t>
                      </a:r>
                      <a:r>
                        <a:rPr lang="zh-TW" altLang="en-US" sz="1200" b="0" i="0" u="none" strike="noStrike" dirty="0">
                          <a:solidFill>
                            <a:srgbClr val="000000"/>
                          </a:solidFill>
                          <a:effectLst/>
                          <a:latin typeface="Arial" panose="020B0604020202020204" pitchFamily="34" charset="0"/>
                        </a:rPr>
                        <a:t>線黃金交叉判斷單股是否由弱轉強</a:t>
                      </a:r>
                      <a:endParaRPr lang="zh-TW" altLang="en-US" sz="1200" dirty="0">
                        <a:effectLst/>
                      </a:endParaRPr>
                    </a:p>
                  </a:txBody>
                  <a:tcPr marL="82516" marR="82516" marT="82516" marB="82516">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US" altLang="zh-TW" sz="1200" b="0" i="0" u="none" strike="noStrike" dirty="0">
                          <a:solidFill>
                            <a:srgbClr val="000000"/>
                          </a:solidFill>
                          <a:effectLst/>
                          <a:latin typeface="Arial" panose="020B0604020202020204" pitchFamily="34" charset="0"/>
                        </a:rPr>
                        <a:t>K</a:t>
                      </a:r>
                      <a:r>
                        <a:rPr lang="zh-TW" altLang="en-US" sz="1200" b="0" i="0" u="none" strike="noStrike" dirty="0">
                          <a:solidFill>
                            <a:srgbClr val="000000"/>
                          </a:solidFill>
                          <a:effectLst/>
                          <a:latin typeface="Arial" panose="020B0604020202020204" pitchFamily="34" charset="0"/>
                        </a:rPr>
                        <a:t>線向上趨勢由</a:t>
                      </a:r>
                      <a:r>
                        <a:rPr lang="en-US" altLang="zh-TW" sz="1200" b="0" i="0" u="none" strike="noStrike" dirty="0">
                          <a:solidFill>
                            <a:srgbClr val="000000"/>
                          </a:solidFill>
                          <a:effectLst/>
                          <a:latin typeface="Arial" panose="020B0604020202020204" pitchFamily="34" charset="0"/>
                        </a:rPr>
                        <a:t>K</a:t>
                      </a:r>
                      <a:r>
                        <a:rPr lang="zh-TW" altLang="en-US" sz="1200" b="0" i="0" u="none" strike="noStrike" dirty="0">
                          <a:solidFill>
                            <a:srgbClr val="000000"/>
                          </a:solidFill>
                          <a:effectLst/>
                          <a:latin typeface="Arial" panose="020B0604020202020204" pitchFamily="34" charset="0"/>
                        </a:rPr>
                        <a:t>線突破</a:t>
                      </a:r>
                      <a:r>
                        <a:rPr lang="en-US" altLang="zh-TW" sz="1200" b="0" i="0" u="none" strike="noStrike" dirty="0">
                          <a:solidFill>
                            <a:srgbClr val="000000"/>
                          </a:solidFill>
                          <a:effectLst/>
                          <a:latin typeface="Arial" panose="020B0604020202020204" pitchFamily="34" charset="0"/>
                        </a:rPr>
                        <a:t>D</a:t>
                      </a:r>
                      <a:r>
                        <a:rPr lang="zh-TW" altLang="en-US" sz="1200" b="0" i="0" u="none" strike="noStrike" dirty="0">
                          <a:solidFill>
                            <a:srgbClr val="000000"/>
                          </a:solidFill>
                          <a:effectLst/>
                          <a:latin typeface="Arial" panose="020B0604020202020204" pitchFamily="34" charset="0"/>
                        </a:rPr>
                        <a:t>線</a:t>
                      </a:r>
                      <a:endParaRPr lang="zh-TW" altLang="en-US" sz="1200" dirty="0">
                        <a:effectLst/>
                      </a:endParaRPr>
                    </a:p>
                  </a:txBody>
                  <a:tcPr marL="82516" marR="82516" marT="82516" marB="82516">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2276524059"/>
                  </a:ext>
                </a:extLst>
              </a:tr>
              <a:tr h="349868">
                <a:tc>
                  <a:txBody>
                    <a:bodyPr/>
                    <a:lstStyle/>
                    <a:p>
                      <a:pPr rtl="0" fontAlgn="t">
                        <a:spcBef>
                          <a:spcPts val="0"/>
                        </a:spcBef>
                        <a:spcAft>
                          <a:spcPts val="0"/>
                        </a:spcAft>
                      </a:pPr>
                      <a:r>
                        <a:rPr lang="en-US" sz="1200" b="0" i="0" u="none" strike="noStrike">
                          <a:solidFill>
                            <a:srgbClr val="000000"/>
                          </a:solidFill>
                          <a:effectLst/>
                          <a:latin typeface="Arial" panose="020B0604020202020204" pitchFamily="34" charset="0"/>
                        </a:rPr>
                        <a:t>KD_death_cross</a:t>
                      </a:r>
                      <a:endParaRPr lang="en-US" sz="1200">
                        <a:effectLst/>
                      </a:endParaRPr>
                    </a:p>
                  </a:txBody>
                  <a:tcPr marL="82516" marR="82516" marT="82516" marB="82516">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zh-TW" altLang="en-US" sz="1200" b="0" i="0" u="none" strike="noStrike">
                          <a:solidFill>
                            <a:srgbClr val="000000"/>
                          </a:solidFill>
                          <a:effectLst/>
                          <a:latin typeface="Arial" panose="020B0604020202020204" pitchFamily="34" charset="0"/>
                        </a:rPr>
                        <a:t>透過</a:t>
                      </a:r>
                      <a:r>
                        <a:rPr lang="en-US" altLang="zh-TW" sz="1200" b="0" i="0" u="none" strike="noStrike">
                          <a:solidFill>
                            <a:srgbClr val="000000"/>
                          </a:solidFill>
                          <a:effectLst/>
                          <a:latin typeface="Arial" panose="020B0604020202020204" pitchFamily="34" charset="0"/>
                        </a:rPr>
                        <a:t>KD</a:t>
                      </a:r>
                      <a:r>
                        <a:rPr lang="zh-TW" altLang="en-US" sz="1200" b="0" i="0" u="none" strike="noStrike">
                          <a:solidFill>
                            <a:srgbClr val="000000"/>
                          </a:solidFill>
                          <a:effectLst/>
                          <a:latin typeface="Arial" panose="020B0604020202020204" pitchFamily="34" charset="0"/>
                        </a:rPr>
                        <a:t>線死亡交叉判斷單股是否由強轉弱</a:t>
                      </a:r>
                      <a:endParaRPr lang="zh-TW" altLang="en-US" sz="1200">
                        <a:effectLst/>
                      </a:endParaRPr>
                    </a:p>
                  </a:txBody>
                  <a:tcPr marL="82516" marR="82516" marT="82516" marB="82516">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US" altLang="zh-TW" sz="1200" b="0" i="0" u="none" strike="noStrike" dirty="0">
                          <a:solidFill>
                            <a:srgbClr val="000000"/>
                          </a:solidFill>
                          <a:effectLst/>
                          <a:latin typeface="Arial" panose="020B0604020202020204" pitchFamily="34" charset="0"/>
                        </a:rPr>
                        <a:t>K</a:t>
                      </a:r>
                      <a:r>
                        <a:rPr lang="zh-TW" altLang="en-US" sz="1200" b="0" i="0" u="none" strike="noStrike" dirty="0">
                          <a:solidFill>
                            <a:srgbClr val="000000"/>
                          </a:solidFill>
                          <a:effectLst/>
                          <a:latin typeface="Arial" panose="020B0604020202020204" pitchFamily="34" charset="0"/>
                        </a:rPr>
                        <a:t>線向下趨勢由</a:t>
                      </a:r>
                      <a:r>
                        <a:rPr lang="en-US" altLang="zh-TW" sz="1200" b="0" i="0" u="none" strike="noStrike" dirty="0">
                          <a:solidFill>
                            <a:srgbClr val="000000"/>
                          </a:solidFill>
                          <a:effectLst/>
                          <a:latin typeface="Arial" panose="020B0604020202020204" pitchFamily="34" charset="0"/>
                        </a:rPr>
                        <a:t>K</a:t>
                      </a:r>
                      <a:r>
                        <a:rPr lang="zh-TW" altLang="en-US" sz="1200" b="0" i="0" u="none" strike="noStrike" dirty="0">
                          <a:solidFill>
                            <a:srgbClr val="000000"/>
                          </a:solidFill>
                          <a:effectLst/>
                          <a:latin typeface="Arial" panose="020B0604020202020204" pitchFamily="34" charset="0"/>
                        </a:rPr>
                        <a:t>線跌破</a:t>
                      </a:r>
                      <a:r>
                        <a:rPr lang="en-US" altLang="zh-TW" sz="1200" b="0" i="0" u="none" strike="noStrike" dirty="0">
                          <a:solidFill>
                            <a:srgbClr val="000000"/>
                          </a:solidFill>
                          <a:effectLst/>
                          <a:latin typeface="Arial" panose="020B0604020202020204" pitchFamily="34" charset="0"/>
                        </a:rPr>
                        <a:t>D</a:t>
                      </a:r>
                      <a:r>
                        <a:rPr lang="zh-TW" altLang="en-US" sz="1200" b="0" i="0" u="none" strike="noStrike" dirty="0">
                          <a:solidFill>
                            <a:srgbClr val="000000"/>
                          </a:solidFill>
                          <a:effectLst/>
                          <a:latin typeface="Arial" panose="020B0604020202020204" pitchFamily="34" charset="0"/>
                        </a:rPr>
                        <a:t>線</a:t>
                      </a:r>
                      <a:endParaRPr lang="zh-TW" altLang="en-US" sz="1200" dirty="0">
                        <a:effectLst/>
                      </a:endParaRPr>
                    </a:p>
                  </a:txBody>
                  <a:tcPr marL="82516" marR="82516" marT="82516" marB="82516">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2760337032"/>
                  </a:ext>
                </a:extLst>
              </a:tr>
              <a:tr h="534704">
                <a:tc>
                  <a:txBody>
                    <a:bodyPr/>
                    <a:lstStyle/>
                    <a:p>
                      <a:pPr rtl="0" fontAlgn="t">
                        <a:spcBef>
                          <a:spcPts val="0"/>
                        </a:spcBef>
                        <a:spcAft>
                          <a:spcPts val="0"/>
                        </a:spcAft>
                      </a:pPr>
                      <a:r>
                        <a:rPr lang="en-US" sz="1200" b="0" i="0" u="none" strike="noStrike">
                          <a:solidFill>
                            <a:srgbClr val="000000"/>
                          </a:solidFill>
                          <a:effectLst/>
                          <a:latin typeface="Arial" panose="020B0604020202020204" pitchFamily="34" charset="0"/>
                        </a:rPr>
                        <a:t>MACD_golden_cross</a:t>
                      </a:r>
                      <a:endParaRPr lang="en-US" sz="1200">
                        <a:effectLst/>
                      </a:endParaRPr>
                    </a:p>
                  </a:txBody>
                  <a:tcPr marL="82516" marR="82516" marT="82516" marB="82516">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zh-TW" altLang="en-US" sz="1200" b="0" i="0" u="none" strike="noStrike">
                          <a:solidFill>
                            <a:srgbClr val="000000"/>
                          </a:solidFill>
                          <a:effectLst/>
                          <a:latin typeface="Arial" panose="020B0604020202020204" pitchFamily="34" charset="0"/>
                        </a:rPr>
                        <a:t>透過</a:t>
                      </a:r>
                      <a:r>
                        <a:rPr lang="en-US" altLang="zh-TW" sz="1200" b="0" i="0" u="none" strike="noStrike">
                          <a:solidFill>
                            <a:srgbClr val="000000"/>
                          </a:solidFill>
                          <a:effectLst/>
                          <a:latin typeface="Arial" panose="020B0604020202020204" pitchFamily="34" charset="0"/>
                        </a:rPr>
                        <a:t>MACD</a:t>
                      </a:r>
                      <a:r>
                        <a:rPr lang="zh-TW" altLang="en-US" sz="1200" b="0" i="0" u="none" strike="noStrike">
                          <a:solidFill>
                            <a:srgbClr val="000000"/>
                          </a:solidFill>
                          <a:effectLst/>
                          <a:latin typeface="Arial" panose="020B0604020202020204" pitchFamily="34" charset="0"/>
                        </a:rPr>
                        <a:t>線黃金交叉判斷單股是否由弱轉強</a:t>
                      </a:r>
                      <a:endParaRPr lang="zh-TW" altLang="en-US" sz="1200">
                        <a:effectLst/>
                      </a:endParaRPr>
                    </a:p>
                  </a:txBody>
                  <a:tcPr marL="82516" marR="82516" marT="82516" marB="82516">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US" altLang="zh-TW" sz="1200" b="0" i="0" u="none" strike="noStrike" dirty="0">
                          <a:solidFill>
                            <a:srgbClr val="000000"/>
                          </a:solidFill>
                          <a:effectLst/>
                          <a:latin typeface="Arial" panose="020B0604020202020204" pitchFamily="34" charset="0"/>
                        </a:rPr>
                        <a:t>DIF</a:t>
                      </a:r>
                      <a:r>
                        <a:rPr lang="zh-TW" altLang="en-US" sz="1200" b="0" i="0" u="none" strike="noStrike" dirty="0">
                          <a:solidFill>
                            <a:srgbClr val="000000"/>
                          </a:solidFill>
                          <a:effectLst/>
                          <a:latin typeface="Arial" panose="020B0604020202020204" pitchFamily="34" charset="0"/>
                        </a:rPr>
                        <a:t>線向上趨勢由</a:t>
                      </a:r>
                      <a:r>
                        <a:rPr lang="en-US" altLang="zh-TW" sz="1200" b="0" i="0" u="none" strike="noStrike" dirty="0">
                          <a:solidFill>
                            <a:srgbClr val="000000"/>
                          </a:solidFill>
                          <a:effectLst/>
                          <a:latin typeface="Arial" panose="020B0604020202020204" pitchFamily="34" charset="0"/>
                        </a:rPr>
                        <a:t>DIF</a:t>
                      </a:r>
                      <a:r>
                        <a:rPr lang="zh-TW" altLang="en-US" sz="1200" b="0" i="0" u="none" strike="noStrike" dirty="0">
                          <a:solidFill>
                            <a:srgbClr val="000000"/>
                          </a:solidFill>
                          <a:effectLst/>
                          <a:latin typeface="Arial" panose="020B0604020202020204" pitchFamily="34" charset="0"/>
                        </a:rPr>
                        <a:t>線突破</a:t>
                      </a:r>
                      <a:r>
                        <a:rPr lang="en-US" altLang="zh-TW" sz="1200" b="0" i="0" u="none" strike="noStrike" dirty="0">
                          <a:solidFill>
                            <a:srgbClr val="000000"/>
                          </a:solidFill>
                          <a:effectLst/>
                          <a:latin typeface="Arial" panose="020B0604020202020204" pitchFamily="34" charset="0"/>
                        </a:rPr>
                        <a:t>MACD</a:t>
                      </a:r>
                      <a:r>
                        <a:rPr lang="zh-TW" altLang="en-US" sz="1200" b="0" i="0" u="none" strike="noStrike" dirty="0">
                          <a:solidFill>
                            <a:srgbClr val="000000"/>
                          </a:solidFill>
                          <a:effectLst/>
                          <a:latin typeface="Arial" panose="020B0604020202020204" pitchFamily="34" charset="0"/>
                        </a:rPr>
                        <a:t>線</a:t>
                      </a:r>
                      <a:endParaRPr lang="zh-TW" altLang="en-US" sz="1200" dirty="0">
                        <a:effectLst/>
                      </a:endParaRPr>
                    </a:p>
                  </a:txBody>
                  <a:tcPr marL="82516" marR="82516" marT="82516" marB="82516">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415319637"/>
                  </a:ext>
                </a:extLst>
              </a:tr>
              <a:tr h="534704">
                <a:tc>
                  <a:txBody>
                    <a:bodyPr/>
                    <a:lstStyle/>
                    <a:p>
                      <a:pPr rtl="0" fontAlgn="t">
                        <a:spcBef>
                          <a:spcPts val="0"/>
                        </a:spcBef>
                        <a:spcAft>
                          <a:spcPts val="0"/>
                        </a:spcAft>
                      </a:pPr>
                      <a:r>
                        <a:rPr lang="en-US" sz="1200" b="0" i="0" u="none" strike="noStrike">
                          <a:solidFill>
                            <a:srgbClr val="000000"/>
                          </a:solidFill>
                          <a:effectLst/>
                          <a:latin typeface="Arial" panose="020B0604020202020204" pitchFamily="34" charset="0"/>
                        </a:rPr>
                        <a:t>MACD_death_cross</a:t>
                      </a:r>
                      <a:endParaRPr lang="en-US" sz="1200">
                        <a:effectLst/>
                      </a:endParaRPr>
                    </a:p>
                  </a:txBody>
                  <a:tcPr marL="82516" marR="82516" marT="82516" marB="82516">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zh-TW" altLang="en-US" sz="1200" b="0" i="0" u="none" strike="noStrike">
                          <a:solidFill>
                            <a:srgbClr val="000000"/>
                          </a:solidFill>
                          <a:effectLst/>
                          <a:latin typeface="Arial" panose="020B0604020202020204" pitchFamily="34" charset="0"/>
                        </a:rPr>
                        <a:t>透過</a:t>
                      </a:r>
                      <a:r>
                        <a:rPr lang="en-US" altLang="zh-TW" sz="1200" b="0" i="0" u="none" strike="noStrike">
                          <a:solidFill>
                            <a:srgbClr val="000000"/>
                          </a:solidFill>
                          <a:effectLst/>
                          <a:latin typeface="Arial" panose="020B0604020202020204" pitchFamily="34" charset="0"/>
                        </a:rPr>
                        <a:t>MACD</a:t>
                      </a:r>
                      <a:r>
                        <a:rPr lang="zh-TW" altLang="en-US" sz="1200" b="0" i="0" u="none" strike="noStrike">
                          <a:solidFill>
                            <a:srgbClr val="000000"/>
                          </a:solidFill>
                          <a:effectLst/>
                          <a:latin typeface="Arial" panose="020B0604020202020204" pitchFamily="34" charset="0"/>
                        </a:rPr>
                        <a:t>線死亡交叉判斷單股是否由強轉弱</a:t>
                      </a:r>
                      <a:endParaRPr lang="zh-TW" altLang="en-US" sz="1200">
                        <a:effectLst/>
                      </a:endParaRPr>
                    </a:p>
                  </a:txBody>
                  <a:tcPr marL="82516" marR="82516" marT="82516" marB="82516">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US" altLang="zh-TW" sz="1200" b="0" i="0" u="none" strike="noStrike" dirty="0">
                          <a:solidFill>
                            <a:srgbClr val="000000"/>
                          </a:solidFill>
                          <a:effectLst/>
                          <a:latin typeface="Arial" panose="020B0604020202020204" pitchFamily="34" charset="0"/>
                        </a:rPr>
                        <a:t>DIF</a:t>
                      </a:r>
                      <a:r>
                        <a:rPr lang="zh-TW" altLang="en-US" sz="1200" b="0" i="0" u="none" strike="noStrike" dirty="0">
                          <a:solidFill>
                            <a:srgbClr val="000000"/>
                          </a:solidFill>
                          <a:effectLst/>
                          <a:latin typeface="Arial" panose="020B0604020202020204" pitchFamily="34" charset="0"/>
                        </a:rPr>
                        <a:t>線向下趨勢由</a:t>
                      </a:r>
                      <a:r>
                        <a:rPr lang="en-US" altLang="zh-TW" sz="1200" b="0" i="0" u="none" strike="noStrike" dirty="0">
                          <a:solidFill>
                            <a:srgbClr val="000000"/>
                          </a:solidFill>
                          <a:effectLst/>
                          <a:latin typeface="Arial" panose="020B0604020202020204" pitchFamily="34" charset="0"/>
                        </a:rPr>
                        <a:t>DIF</a:t>
                      </a:r>
                      <a:r>
                        <a:rPr lang="zh-TW" altLang="en-US" sz="1200" b="0" i="0" u="none" strike="noStrike" dirty="0">
                          <a:solidFill>
                            <a:srgbClr val="000000"/>
                          </a:solidFill>
                          <a:effectLst/>
                          <a:latin typeface="Arial" panose="020B0604020202020204" pitchFamily="34" charset="0"/>
                        </a:rPr>
                        <a:t>線跌破</a:t>
                      </a:r>
                      <a:r>
                        <a:rPr lang="en-US" altLang="zh-TW" sz="1200" b="0" i="0" u="none" strike="noStrike" dirty="0">
                          <a:solidFill>
                            <a:srgbClr val="000000"/>
                          </a:solidFill>
                          <a:effectLst/>
                          <a:latin typeface="Arial" panose="020B0604020202020204" pitchFamily="34" charset="0"/>
                        </a:rPr>
                        <a:t>MACD</a:t>
                      </a:r>
                      <a:r>
                        <a:rPr lang="zh-TW" altLang="en-US" sz="1200" b="0" i="0" u="none" strike="noStrike" dirty="0">
                          <a:solidFill>
                            <a:srgbClr val="000000"/>
                          </a:solidFill>
                          <a:effectLst/>
                          <a:latin typeface="Arial" panose="020B0604020202020204" pitchFamily="34" charset="0"/>
                        </a:rPr>
                        <a:t>線</a:t>
                      </a:r>
                      <a:endParaRPr lang="zh-TW" altLang="en-US" sz="1200" dirty="0">
                        <a:effectLst/>
                      </a:endParaRPr>
                    </a:p>
                  </a:txBody>
                  <a:tcPr marL="82516" marR="82516" marT="82516" marB="82516">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2383910338"/>
                  </a:ext>
                </a:extLst>
              </a:tr>
              <a:tr h="349868">
                <a:tc>
                  <a:txBody>
                    <a:bodyPr/>
                    <a:lstStyle/>
                    <a:p>
                      <a:pPr rtl="0" fontAlgn="t">
                        <a:spcBef>
                          <a:spcPts val="0"/>
                        </a:spcBef>
                        <a:spcAft>
                          <a:spcPts val="0"/>
                        </a:spcAft>
                      </a:pPr>
                      <a:r>
                        <a:rPr lang="en-US" sz="1200" b="0" i="0" u="none" strike="noStrike">
                          <a:solidFill>
                            <a:srgbClr val="000000"/>
                          </a:solidFill>
                          <a:effectLst/>
                          <a:latin typeface="Arial" panose="020B0604020202020204" pitchFamily="34" charset="0"/>
                        </a:rPr>
                        <a:t>Buy_In</a:t>
                      </a:r>
                      <a:endParaRPr lang="en-US" sz="1200">
                        <a:effectLst/>
                      </a:endParaRPr>
                    </a:p>
                  </a:txBody>
                  <a:tcPr marL="82516" marR="82516" marT="82516" marB="82516">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zh-TW" altLang="en-US" sz="1200" b="0" i="0" u="none" strike="noStrike">
                          <a:solidFill>
                            <a:srgbClr val="000000"/>
                          </a:solidFill>
                          <a:effectLst/>
                          <a:latin typeface="Arial" panose="020B0604020202020204" pitchFamily="34" charset="0"/>
                        </a:rPr>
                        <a:t>由</a:t>
                      </a:r>
                      <a:r>
                        <a:rPr lang="en-US" altLang="zh-TW" sz="1200" b="0" i="0" u="none" strike="noStrike">
                          <a:solidFill>
                            <a:srgbClr val="000000"/>
                          </a:solidFill>
                          <a:effectLst/>
                          <a:latin typeface="Arial" panose="020B0604020202020204" pitchFamily="34" charset="0"/>
                        </a:rPr>
                        <a:t>KD</a:t>
                      </a:r>
                      <a:r>
                        <a:rPr lang="zh-TW" altLang="en-US" sz="1200" b="0" i="0" u="none" strike="noStrike">
                          <a:solidFill>
                            <a:srgbClr val="000000"/>
                          </a:solidFill>
                          <a:effectLst/>
                          <a:latin typeface="Arial" panose="020B0604020202020204" pitchFamily="34" charset="0"/>
                        </a:rPr>
                        <a:t>線黃金交叉判斷之買點</a:t>
                      </a:r>
                      <a:endParaRPr lang="zh-TW" altLang="en-US" sz="1200">
                        <a:effectLst/>
                      </a:endParaRPr>
                    </a:p>
                  </a:txBody>
                  <a:tcPr marL="82516" marR="82516" marT="82516" marB="82516">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zh-TW" altLang="en-US" sz="1200" b="0" i="0" u="none" strike="noStrike">
                          <a:solidFill>
                            <a:srgbClr val="000000"/>
                          </a:solidFill>
                          <a:effectLst/>
                          <a:latin typeface="Arial" panose="020B0604020202020204" pitchFamily="34" charset="0"/>
                        </a:rPr>
                        <a:t>當</a:t>
                      </a:r>
                      <a:r>
                        <a:rPr lang="en-US" altLang="zh-TW" sz="1200" b="0" i="0" u="none" strike="noStrike">
                          <a:solidFill>
                            <a:srgbClr val="000000"/>
                          </a:solidFill>
                          <a:effectLst/>
                          <a:latin typeface="Arial" panose="020B0604020202020204" pitchFamily="34" charset="0"/>
                        </a:rPr>
                        <a:t>KD</a:t>
                      </a:r>
                      <a:r>
                        <a:rPr lang="zh-TW" altLang="en-US" sz="1200" b="0" i="0" u="none" strike="noStrike">
                          <a:solidFill>
                            <a:srgbClr val="000000"/>
                          </a:solidFill>
                          <a:effectLst/>
                          <a:latin typeface="Arial" panose="020B0604020202020204" pitchFamily="34" charset="0"/>
                        </a:rPr>
                        <a:t>黃金交叉並且</a:t>
                      </a:r>
                      <a:r>
                        <a:rPr lang="en-US" altLang="zh-TW" sz="1200" b="0" i="0" u="none" strike="noStrike">
                          <a:solidFill>
                            <a:srgbClr val="000000"/>
                          </a:solidFill>
                          <a:effectLst/>
                          <a:latin typeface="Arial" panose="020B0604020202020204" pitchFamily="34" charset="0"/>
                        </a:rPr>
                        <a:t>D</a:t>
                      </a:r>
                      <a:r>
                        <a:rPr lang="zh-TW" altLang="en-US" sz="1200" b="0" i="0" u="none" strike="noStrike">
                          <a:solidFill>
                            <a:srgbClr val="000000"/>
                          </a:solidFill>
                          <a:effectLst/>
                          <a:latin typeface="Arial" panose="020B0604020202020204" pitchFamily="34" charset="0"/>
                        </a:rPr>
                        <a:t>線在低檔</a:t>
                      </a:r>
                      <a:endParaRPr lang="zh-TW" altLang="en-US" sz="1200">
                        <a:effectLst/>
                      </a:endParaRPr>
                    </a:p>
                  </a:txBody>
                  <a:tcPr marL="82516" marR="82516" marT="82516" marB="82516">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2343833338"/>
                  </a:ext>
                </a:extLst>
              </a:tr>
              <a:tr h="349868">
                <a:tc>
                  <a:txBody>
                    <a:bodyPr/>
                    <a:lstStyle/>
                    <a:p>
                      <a:pPr rtl="0" fontAlgn="t">
                        <a:spcBef>
                          <a:spcPts val="0"/>
                        </a:spcBef>
                        <a:spcAft>
                          <a:spcPts val="0"/>
                        </a:spcAft>
                      </a:pPr>
                      <a:r>
                        <a:rPr lang="en-US" sz="1200" b="0" i="0" u="none" strike="noStrike">
                          <a:solidFill>
                            <a:srgbClr val="000000"/>
                          </a:solidFill>
                          <a:effectLst/>
                          <a:latin typeface="Arial" panose="020B0604020202020204" pitchFamily="34" charset="0"/>
                        </a:rPr>
                        <a:t>Sold_Out</a:t>
                      </a:r>
                      <a:endParaRPr lang="en-US" sz="1200">
                        <a:effectLst/>
                      </a:endParaRPr>
                    </a:p>
                  </a:txBody>
                  <a:tcPr marL="82516" marR="82516" marT="82516" marB="82516">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zh-TW" altLang="en-US" sz="1200" b="0" i="0" u="none" strike="noStrike">
                          <a:solidFill>
                            <a:srgbClr val="000000"/>
                          </a:solidFill>
                          <a:effectLst/>
                          <a:latin typeface="Arial" panose="020B0604020202020204" pitchFamily="34" charset="0"/>
                        </a:rPr>
                        <a:t>由</a:t>
                      </a:r>
                      <a:r>
                        <a:rPr lang="en-US" altLang="zh-TW" sz="1200" b="0" i="0" u="none" strike="noStrike">
                          <a:solidFill>
                            <a:srgbClr val="000000"/>
                          </a:solidFill>
                          <a:effectLst/>
                          <a:latin typeface="Arial" panose="020B0604020202020204" pitchFamily="34" charset="0"/>
                        </a:rPr>
                        <a:t>KD</a:t>
                      </a:r>
                      <a:r>
                        <a:rPr lang="zh-TW" altLang="en-US" sz="1200" b="0" i="0" u="none" strike="noStrike">
                          <a:solidFill>
                            <a:srgbClr val="000000"/>
                          </a:solidFill>
                          <a:effectLst/>
                          <a:latin typeface="Arial" panose="020B0604020202020204" pitchFamily="34" charset="0"/>
                        </a:rPr>
                        <a:t>線死亡交叉判斷之買點</a:t>
                      </a:r>
                      <a:endParaRPr lang="zh-TW" altLang="en-US" sz="1200">
                        <a:effectLst/>
                      </a:endParaRPr>
                    </a:p>
                  </a:txBody>
                  <a:tcPr marL="82516" marR="82516" marT="82516" marB="82516">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zh-TW" altLang="en-US" sz="1200" b="0" i="0" u="none" strike="noStrike" dirty="0">
                          <a:solidFill>
                            <a:srgbClr val="000000"/>
                          </a:solidFill>
                          <a:effectLst/>
                          <a:latin typeface="Arial" panose="020B0604020202020204" pitchFamily="34" charset="0"/>
                        </a:rPr>
                        <a:t>當</a:t>
                      </a:r>
                      <a:r>
                        <a:rPr lang="en-US" sz="1200" b="0" i="0" u="none" strike="noStrike" dirty="0">
                          <a:solidFill>
                            <a:srgbClr val="000000"/>
                          </a:solidFill>
                          <a:effectLst/>
                          <a:latin typeface="Arial" panose="020B0604020202020204" pitchFamily="34" charset="0"/>
                        </a:rPr>
                        <a:t>KD</a:t>
                      </a:r>
                      <a:r>
                        <a:rPr lang="zh-TW" altLang="en-US" sz="1200" b="0" i="0" u="none" strike="noStrike" dirty="0">
                          <a:solidFill>
                            <a:srgbClr val="000000"/>
                          </a:solidFill>
                          <a:effectLst/>
                          <a:latin typeface="Arial" panose="020B0604020202020204" pitchFamily="34" charset="0"/>
                        </a:rPr>
                        <a:t>死亡交叉</a:t>
                      </a:r>
                      <a:endParaRPr lang="zh-TW" altLang="en-US" sz="1200" dirty="0">
                        <a:effectLst/>
                      </a:endParaRPr>
                    </a:p>
                  </a:txBody>
                  <a:tcPr marL="82516" marR="82516" marT="82516" marB="82516">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1396807584"/>
                  </a:ext>
                </a:extLst>
              </a:tr>
            </a:tbl>
          </a:graphicData>
        </a:graphic>
      </p:graphicFrame>
      <p:sp>
        <p:nvSpPr>
          <p:cNvPr id="18" name="Google Shape;362;p13">
            <a:extLst>
              <a:ext uri="{FF2B5EF4-FFF2-40B4-BE49-F238E27FC236}">
                <a16:creationId xmlns:a16="http://schemas.microsoft.com/office/drawing/2014/main" id="{58097188-0645-4774-9F86-B38F5C2D7DF4}"/>
              </a:ext>
            </a:extLst>
          </p:cNvPr>
          <p:cNvSpPr txBox="1">
            <a:spLocks noGrp="1"/>
          </p:cNvSpPr>
          <p:nvPr>
            <p:ph type="title"/>
          </p:nvPr>
        </p:nvSpPr>
        <p:spPr>
          <a:xfrm>
            <a:off x="146794" y="114653"/>
            <a:ext cx="77040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zh-TW" altLang="en-US" sz="2400" dirty="0">
                <a:latin typeface="微軟正黑體" panose="020B0604030504040204" pitchFamily="34" charset="-120"/>
                <a:ea typeface="微軟正黑體" panose="020B0604030504040204" pitchFamily="34" charset="-120"/>
              </a:rPr>
              <a:t>個股技術指標特徵</a:t>
            </a:r>
            <a:endParaRPr sz="2400"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82628544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362;p13">
            <a:extLst>
              <a:ext uri="{FF2B5EF4-FFF2-40B4-BE49-F238E27FC236}">
                <a16:creationId xmlns:a16="http://schemas.microsoft.com/office/drawing/2014/main" id="{8E6738D9-69F0-46D6-87DC-1548E8252A7F}"/>
              </a:ext>
            </a:extLst>
          </p:cNvPr>
          <p:cNvSpPr txBox="1">
            <a:spLocks noGrp="1"/>
          </p:cNvSpPr>
          <p:nvPr>
            <p:ph type="title"/>
          </p:nvPr>
        </p:nvSpPr>
        <p:spPr>
          <a:xfrm>
            <a:off x="146794" y="114653"/>
            <a:ext cx="77040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zh-TW" altLang="en-US" sz="2400" dirty="0">
                <a:latin typeface="微軟正黑體" panose="020B0604030504040204" pitchFamily="34" charset="-120"/>
                <a:ea typeface="微軟正黑體" panose="020B0604030504040204" pitchFamily="34" charset="-120"/>
              </a:rPr>
              <a:t>個股技術指標特徵</a:t>
            </a:r>
            <a:endParaRPr sz="2400" dirty="0">
              <a:latin typeface="微軟正黑體" panose="020B0604030504040204" pitchFamily="34" charset="-120"/>
              <a:ea typeface="微軟正黑體" panose="020B0604030504040204" pitchFamily="34" charset="-120"/>
            </a:endParaRPr>
          </a:p>
        </p:txBody>
      </p:sp>
      <p:pic>
        <p:nvPicPr>
          <p:cNvPr id="5" name="圖片 4">
            <a:extLst>
              <a:ext uri="{FF2B5EF4-FFF2-40B4-BE49-F238E27FC236}">
                <a16:creationId xmlns:a16="http://schemas.microsoft.com/office/drawing/2014/main" id="{411AA056-0334-4E7C-B7A9-B1A01863755C}"/>
              </a:ext>
            </a:extLst>
          </p:cNvPr>
          <p:cNvPicPr>
            <a:picLocks noChangeAspect="1"/>
          </p:cNvPicPr>
          <p:nvPr/>
        </p:nvPicPr>
        <p:blipFill>
          <a:blip r:embed="rId2"/>
          <a:stretch>
            <a:fillRect/>
          </a:stretch>
        </p:blipFill>
        <p:spPr>
          <a:xfrm>
            <a:off x="146794" y="638553"/>
            <a:ext cx="6033026" cy="4192527"/>
          </a:xfrm>
          <a:prstGeom prst="rect">
            <a:avLst/>
          </a:prstGeom>
        </p:spPr>
      </p:pic>
      <p:pic>
        <p:nvPicPr>
          <p:cNvPr id="4" name="圖片 3">
            <a:extLst>
              <a:ext uri="{FF2B5EF4-FFF2-40B4-BE49-F238E27FC236}">
                <a16:creationId xmlns:a16="http://schemas.microsoft.com/office/drawing/2014/main" id="{40B83846-DDC4-4338-A70B-D4A66F350FDB}"/>
              </a:ext>
            </a:extLst>
          </p:cNvPr>
          <p:cNvPicPr>
            <a:picLocks noChangeAspect="1"/>
          </p:cNvPicPr>
          <p:nvPr/>
        </p:nvPicPr>
        <p:blipFill>
          <a:blip r:embed="rId3"/>
          <a:stretch>
            <a:fillRect/>
          </a:stretch>
        </p:blipFill>
        <p:spPr>
          <a:xfrm>
            <a:off x="5080508" y="687353"/>
            <a:ext cx="3781551" cy="3767245"/>
          </a:xfrm>
          <a:prstGeom prst="rect">
            <a:avLst/>
          </a:prstGeom>
        </p:spPr>
      </p:pic>
    </p:spTree>
    <p:extLst>
      <p:ext uri="{BB962C8B-B14F-4D97-AF65-F5344CB8AC3E}">
        <p14:creationId xmlns:p14="http://schemas.microsoft.com/office/powerpoint/2010/main" val="8166537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圖片 5">
            <a:extLst>
              <a:ext uri="{FF2B5EF4-FFF2-40B4-BE49-F238E27FC236}">
                <a16:creationId xmlns:a16="http://schemas.microsoft.com/office/drawing/2014/main" id="{ABD8975D-4061-413D-A4C7-4A973FD0199C}"/>
              </a:ext>
            </a:extLst>
          </p:cNvPr>
          <p:cNvPicPr>
            <a:picLocks noChangeAspect="1"/>
          </p:cNvPicPr>
          <p:nvPr/>
        </p:nvPicPr>
        <p:blipFill>
          <a:blip r:embed="rId2"/>
          <a:stretch>
            <a:fillRect/>
          </a:stretch>
        </p:blipFill>
        <p:spPr>
          <a:xfrm>
            <a:off x="4659608" y="92986"/>
            <a:ext cx="4104257" cy="2926973"/>
          </a:xfrm>
          <a:prstGeom prst="rect">
            <a:avLst/>
          </a:prstGeom>
        </p:spPr>
      </p:pic>
      <p:sp>
        <p:nvSpPr>
          <p:cNvPr id="3" name="Google Shape;362;p13">
            <a:extLst>
              <a:ext uri="{FF2B5EF4-FFF2-40B4-BE49-F238E27FC236}">
                <a16:creationId xmlns:a16="http://schemas.microsoft.com/office/drawing/2014/main" id="{8EC7A7E4-ABD5-48F2-A431-E32CAC1FC868}"/>
              </a:ext>
            </a:extLst>
          </p:cNvPr>
          <p:cNvSpPr txBox="1">
            <a:spLocks noGrp="1"/>
          </p:cNvSpPr>
          <p:nvPr>
            <p:ph type="title"/>
          </p:nvPr>
        </p:nvSpPr>
        <p:spPr>
          <a:xfrm>
            <a:off x="146794" y="114653"/>
            <a:ext cx="77040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zh-TW" altLang="en-US" sz="2400" dirty="0">
                <a:latin typeface="微軟正黑體" panose="020B0604030504040204" pitchFamily="34" charset="-120"/>
                <a:ea typeface="微軟正黑體" panose="020B0604030504040204" pitchFamily="34" charset="-120"/>
              </a:rPr>
              <a:t>財務指標</a:t>
            </a:r>
            <a:endParaRPr sz="2400" dirty="0">
              <a:latin typeface="微軟正黑體" panose="020B0604030504040204" pitchFamily="34" charset="-120"/>
              <a:ea typeface="微軟正黑體" panose="020B0604030504040204" pitchFamily="34" charset="-120"/>
            </a:endParaRPr>
          </a:p>
        </p:txBody>
      </p:sp>
      <p:graphicFrame>
        <p:nvGraphicFramePr>
          <p:cNvPr id="4" name="表格 3">
            <a:extLst>
              <a:ext uri="{FF2B5EF4-FFF2-40B4-BE49-F238E27FC236}">
                <a16:creationId xmlns:a16="http://schemas.microsoft.com/office/drawing/2014/main" id="{C06DBAC2-EEEB-4FBB-B805-04291867A527}"/>
              </a:ext>
            </a:extLst>
          </p:cNvPr>
          <p:cNvGraphicFramePr>
            <a:graphicFrameLocks noGrp="1"/>
          </p:cNvGraphicFramePr>
          <p:nvPr>
            <p:extLst>
              <p:ext uri="{D42A27DB-BD31-4B8C-83A1-F6EECF244321}">
                <p14:modId xmlns:p14="http://schemas.microsoft.com/office/powerpoint/2010/main" val="1205812247"/>
              </p:ext>
            </p:extLst>
          </p:nvPr>
        </p:nvGraphicFramePr>
        <p:xfrm>
          <a:off x="463296" y="3019959"/>
          <a:ext cx="7863840" cy="2123820"/>
        </p:xfrm>
        <a:graphic>
          <a:graphicData uri="http://schemas.openxmlformats.org/drawingml/2006/table">
            <a:tbl>
              <a:tblPr/>
              <a:tblGrid>
                <a:gridCol w="1840992">
                  <a:extLst>
                    <a:ext uri="{9D8B030D-6E8A-4147-A177-3AD203B41FA5}">
                      <a16:colId xmlns:a16="http://schemas.microsoft.com/office/drawing/2014/main" val="1070784598"/>
                    </a:ext>
                  </a:extLst>
                </a:gridCol>
                <a:gridCol w="3377184">
                  <a:extLst>
                    <a:ext uri="{9D8B030D-6E8A-4147-A177-3AD203B41FA5}">
                      <a16:colId xmlns:a16="http://schemas.microsoft.com/office/drawing/2014/main" val="2256986197"/>
                    </a:ext>
                  </a:extLst>
                </a:gridCol>
                <a:gridCol w="2645664">
                  <a:extLst>
                    <a:ext uri="{9D8B030D-6E8A-4147-A177-3AD203B41FA5}">
                      <a16:colId xmlns:a16="http://schemas.microsoft.com/office/drawing/2014/main" val="3834233500"/>
                    </a:ext>
                  </a:extLst>
                </a:gridCol>
              </a:tblGrid>
              <a:tr h="349868">
                <a:tc>
                  <a:txBody>
                    <a:bodyPr/>
                    <a:lstStyle/>
                    <a:p>
                      <a:pPr rtl="0" fontAlgn="t">
                        <a:spcBef>
                          <a:spcPts val="0"/>
                        </a:spcBef>
                        <a:spcAft>
                          <a:spcPts val="0"/>
                        </a:spcAft>
                      </a:pPr>
                      <a:r>
                        <a:rPr lang="en-US" sz="1200" b="0" i="0" u="none" strike="noStrike" dirty="0" err="1">
                          <a:solidFill>
                            <a:srgbClr val="000000"/>
                          </a:solidFill>
                          <a:effectLst/>
                          <a:latin typeface="Arial" panose="020B0604020202020204" pitchFamily="34" charset="0"/>
                        </a:rPr>
                        <a:t>Gross_Profit_Margin</a:t>
                      </a:r>
                      <a:endParaRPr lang="en-US" sz="1200" dirty="0">
                        <a:effectLst/>
                      </a:endParaRPr>
                    </a:p>
                  </a:txBody>
                  <a:tcPr marL="82516" marR="82516" marT="82516" marB="82516">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zh-TW" altLang="en-US" sz="1200" b="0" i="0" u="none" strike="noStrike" cap="none" dirty="0">
                          <a:solidFill>
                            <a:srgbClr val="000000"/>
                          </a:solidFill>
                          <a:effectLst/>
                          <a:latin typeface="+mn-lt"/>
                          <a:ea typeface="+mn-ea"/>
                          <a:cs typeface="+mn-cs"/>
                          <a:sym typeface="Arial"/>
                        </a:rPr>
                        <a:t>毛利率：反應產品的成本與收入的關係</a:t>
                      </a:r>
                    </a:p>
                  </a:txBody>
                  <a:tcPr marL="82516" marR="82516" marT="82516" marB="82516">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US" altLang="zh-TW" sz="1200" dirty="0">
                          <a:effectLst/>
                        </a:rPr>
                        <a:t>(</a:t>
                      </a:r>
                      <a:r>
                        <a:rPr lang="zh-TW" altLang="en-US" sz="1200" dirty="0">
                          <a:effectLst/>
                        </a:rPr>
                        <a:t> 營收 </a:t>
                      </a:r>
                      <a:r>
                        <a:rPr lang="en-US" altLang="zh-TW" sz="1200" dirty="0">
                          <a:effectLst/>
                        </a:rPr>
                        <a:t>-</a:t>
                      </a:r>
                      <a:r>
                        <a:rPr lang="zh-TW" altLang="en-US" sz="1200" dirty="0">
                          <a:effectLst/>
                        </a:rPr>
                        <a:t> 營利成本 </a:t>
                      </a:r>
                      <a:r>
                        <a:rPr lang="en-US" altLang="zh-TW" sz="1200" dirty="0">
                          <a:effectLst/>
                        </a:rPr>
                        <a:t>)</a:t>
                      </a:r>
                      <a:r>
                        <a:rPr lang="zh-TW" altLang="en-US" sz="1200" dirty="0">
                          <a:effectLst/>
                        </a:rPr>
                        <a:t> </a:t>
                      </a:r>
                      <a:r>
                        <a:rPr lang="en-US" altLang="zh-TW" sz="1200" dirty="0">
                          <a:effectLst/>
                        </a:rPr>
                        <a:t>/</a:t>
                      </a:r>
                      <a:r>
                        <a:rPr lang="zh-TW" altLang="en-US" sz="1200" dirty="0">
                          <a:effectLst/>
                        </a:rPr>
                        <a:t> 收入</a:t>
                      </a:r>
                      <a:endParaRPr lang="en-US" sz="1200" dirty="0">
                        <a:effectLst/>
                      </a:endParaRPr>
                    </a:p>
                  </a:txBody>
                  <a:tcPr marL="82516" marR="82516" marT="82516" marB="82516">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3728957479"/>
                  </a:ext>
                </a:extLst>
              </a:tr>
              <a:tr h="349868">
                <a:tc>
                  <a:txBody>
                    <a:bodyPr/>
                    <a:lstStyle/>
                    <a:p>
                      <a:pPr rtl="0" fontAlgn="t">
                        <a:spcBef>
                          <a:spcPts val="0"/>
                        </a:spcBef>
                        <a:spcAft>
                          <a:spcPts val="0"/>
                        </a:spcAft>
                      </a:pPr>
                      <a:r>
                        <a:rPr lang="en-US" sz="1200" b="0" i="0" u="none" strike="noStrike" dirty="0" err="1">
                          <a:solidFill>
                            <a:srgbClr val="000000"/>
                          </a:solidFill>
                          <a:effectLst/>
                          <a:latin typeface="Arial" panose="020B0604020202020204" pitchFamily="34" charset="0"/>
                        </a:rPr>
                        <a:t>Operating_Profit_Margin</a:t>
                      </a:r>
                      <a:endParaRPr lang="en-US" sz="1200" dirty="0">
                        <a:effectLst/>
                      </a:endParaRPr>
                    </a:p>
                  </a:txBody>
                  <a:tcPr marL="82516" marR="82516" marT="82516" marB="82516">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zh-TW" altLang="en-US" sz="1200" dirty="0">
                          <a:effectLst/>
                          <a:latin typeface="+mn-lt"/>
                        </a:rPr>
                        <a:t>營業利率：</a:t>
                      </a:r>
                      <a:r>
                        <a:rPr lang="zh-TW" altLang="en-US" sz="1400" b="0" i="0" u="none" strike="noStrike" cap="none" dirty="0">
                          <a:solidFill>
                            <a:schemeClr val="tx1"/>
                          </a:solidFill>
                          <a:effectLst/>
                          <a:latin typeface="+mn-lt"/>
                          <a:ea typeface="+mn-ea"/>
                          <a:cs typeface="+mn-cs"/>
                          <a:sym typeface="Arial"/>
                        </a:rPr>
                        <a:t>反映本業獲利能力</a:t>
                      </a:r>
                      <a:endParaRPr lang="zh-TW" altLang="en-US" sz="1200" dirty="0">
                        <a:effectLst/>
                        <a:latin typeface="+mn-lt"/>
                      </a:endParaRPr>
                    </a:p>
                  </a:txBody>
                  <a:tcPr marL="82516" marR="82516" marT="82516" marB="82516">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US" altLang="zh-TW" sz="1200" dirty="0">
                          <a:effectLst/>
                        </a:rPr>
                        <a:t>(</a:t>
                      </a:r>
                      <a:r>
                        <a:rPr lang="zh-TW" altLang="en-US" sz="1200" dirty="0">
                          <a:effectLst/>
                        </a:rPr>
                        <a:t> 營收 </a:t>
                      </a:r>
                      <a:r>
                        <a:rPr lang="en-US" altLang="zh-TW" sz="1200" dirty="0">
                          <a:effectLst/>
                        </a:rPr>
                        <a:t>– </a:t>
                      </a:r>
                      <a:r>
                        <a:rPr lang="zh-TW" altLang="en-US" sz="1200" dirty="0">
                          <a:effectLst/>
                        </a:rPr>
                        <a:t>營業成本 </a:t>
                      </a:r>
                      <a:r>
                        <a:rPr lang="en-US" altLang="zh-TW" sz="1200" dirty="0">
                          <a:effectLst/>
                        </a:rPr>
                        <a:t>–</a:t>
                      </a:r>
                      <a:r>
                        <a:rPr lang="zh-TW" altLang="en-US" sz="1200" dirty="0">
                          <a:effectLst/>
                        </a:rPr>
                        <a:t> 營業費用</a:t>
                      </a:r>
                      <a:r>
                        <a:rPr lang="en-US" altLang="zh-TW" sz="1200" dirty="0">
                          <a:effectLst/>
                        </a:rPr>
                        <a:t>)</a:t>
                      </a:r>
                      <a:r>
                        <a:rPr lang="zh-TW" altLang="en-US" sz="1200" dirty="0">
                          <a:effectLst/>
                        </a:rPr>
                        <a:t> </a:t>
                      </a:r>
                      <a:r>
                        <a:rPr lang="en-US" altLang="zh-TW" sz="1200" dirty="0">
                          <a:effectLst/>
                        </a:rPr>
                        <a:t>/</a:t>
                      </a:r>
                      <a:r>
                        <a:rPr lang="zh-TW" altLang="en-US" sz="1200" dirty="0">
                          <a:effectLst/>
                        </a:rPr>
                        <a:t> 營收</a:t>
                      </a:r>
                      <a:endParaRPr lang="en-US" sz="1200" dirty="0">
                        <a:effectLst/>
                      </a:endParaRPr>
                    </a:p>
                  </a:txBody>
                  <a:tcPr marL="82516" marR="82516" marT="82516" marB="82516">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3292691411"/>
                  </a:ext>
                </a:extLst>
              </a:tr>
              <a:tr h="349868">
                <a:tc>
                  <a:txBody>
                    <a:bodyPr/>
                    <a:lstStyle/>
                    <a:p>
                      <a:pPr rtl="0" fontAlgn="t">
                        <a:spcBef>
                          <a:spcPts val="0"/>
                        </a:spcBef>
                        <a:spcAft>
                          <a:spcPts val="0"/>
                        </a:spcAft>
                      </a:pPr>
                      <a:r>
                        <a:rPr lang="en-US" sz="1200" b="0" i="0" u="none" strike="noStrike" dirty="0" err="1">
                          <a:solidFill>
                            <a:srgbClr val="000000"/>
                          </a:solidFill>
                          <a:effectLst/>
                          <a:latin typeface="Arial" panose="020B0604020202020204" pitchFamily="34" charset="0"/>
                        </a:rPr>
                        <a:t>Net_Profit_Margin</a:t>
                      </a:r>
                      <a:endParaRPr lang="en-US" sz="1200" dirty="0">
                        <a:effectLst/>
                      </a:endParaRPr>
                    </a:p>
                  </a:txBody>
                  <a:tcPr marL="82516" marR="82516" marT="82516" marB="82516">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zh-TW" altLang="en-US" sz="1200" dirty="0">
                          <a:effectLst/>
                          <a:latin typeface="+mn-lt"/>
                        </a:rPr>
                        <a:t>淨利率：公司賺錢的能力</a:t>
                      </a:r>
                    </a:p>
                  </a:txBody>
                  <a:tcPr marL="82516" marR="82516" marT="82516" marB="82516">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US" altLang="zh-TW" sz="1200" dirty="0">
                          <a:effectLst/>
                        </a:rPr>
                        <a:t>(</a:t>
                      </a:r>
                      <a:r>
                        <a:rPr lang="zh-TW" altLang="en-US" sz="1200" dirty="0">
                          <a:effectLst/>
                        </a:rPr>
                        <a:t> 毛利 </a:t>
                      </a:r>
                      <a:r>
                        <a:rPr lang="en-US" altLang="zh-TW" sz="1200" dirty="0">
                          <a:effectLst/>
                        </a:rPr>
                        <a:t>– </a:t>
                      </a:r>
                      <a:r>
                        <a:rPr lang="zh-TW" altLang="en-US" sz="1200" dirty="0">
                          <a:effectLst/>
                        </a:rPr>
                        <a:t>營業費用 </a:t>
                      </a:r>
                      <a:r>
                        <a:rPr lang="en-US" altLang="zh-TW" sz="1200" dirty="0">
                          <a:effectLst/>
                        </a:rPr>
                        <a:t>–</a:t>
                      </a:r>
                      <a:r>
                        <a:rPr lang="zh-TW" altLang="en-US" sz="1200" dirty="0">
                          <a:effectLst/>
                        </a:rPr>
                        <a:t> 稅額 </a:t>
                      </a:r>
                      <a:r>
                        <a:rPr lang="en-US" altLang="zh-TW" sz="1200" dirty="0">
                          <a:effectLst/>
                        </a:rPr>
                        <a:t>)</a:t>
                      </a:r>
                      <a:r>
                        <a:rPr lang="zh-TW" altLang="en-US" sz="1200" dirty="0">
                          <a:effectLst/>
                        </a:rPr>
                        <a:t> </a:t>
                      </a:r>
                      <a:r>
                        <a:rPr lang="en-US" altLang="zh-TW" sz="1200" dirty="0">
                          <a:effectLst/>
                        </a:rPr>
                        <a:t>/</a:t>
                      </a:r>
                      <a:r>
                        <a:rPr lang="zh-TW" altLang="en-US" sz="1200" dirty="0">
                          <a:effectLst/>
                        </a:rPr>
                        <a:t> 營收</a:t>
                      </a:r>
                    </a:p>
                  </a:txBody>
                  <a:tcPr marL="82516" marR="82516" marT="82516" marB="82516">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2276524059"/>
                  </a:ext>
                </a:extLst>
              </a:tr>
              <a:tr h="349868">
                <a:tc>
                  <a:txBody>
                    <a:bodyPr/>
                    <a:lstStyle/>
                    <a:p>
                      <a:pPr rtl="0" fontAlgn="t">
                        <a:spcBef>
                          <a:spcPts val="0"/>
                        </a:spcBef>
                        <a:spcAft>
                          <a:spcPts val="0"/>
                        </a:spcAft>
                      </a:pPr>
                      <a:r>
                        <a:rPr lang="en-US" altLang="zh-TW" sz="1200" b="0" i="0" u="none" strike="noStrike" dirty="0">
                          <a:solidFill>
                            <a:srgbClr val="000000"/>
                          </a:solidFill>
                          <a:effectLst/>
                          <a:latin typeface="Arial" panose="020B0604020202020204" pitchFamily="34" charset="0"/>
                        </a:rPr>
                        <a:t>ROE</a:t>
                      </a:r>
                      <a:endParaRPr lang="en-US" sz="1200" dirty="0">
                        <a:effectLst/>
                      </a:endParaRPr>
                    </a:p>
                  </a:txBody>
                  <a:tcPr marL="82516" marR="82516" marT="82516" marB="82516">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zh-TW" altLang="en-US" sz="1200" dirty="0">
                          <a:effectLst/>
                        </a:rPr>
                        <a:t>股東權益報酬率：公司利用股東資金的獲利能力</a:t>
                      </a:r>
                    </a:p>
                  </a:txBody>
                  <a:tcPr marL="82516" marR="82516" marT="82516" marB="82516">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zh-TW" altLang="en-US" sz="1200" dirty="0">
                          <a:effectLst/>
                        </a:rPr>
                        <a:t>稅後淨利 </a:t>
                      </a:r>
                      <a:r>
                        <a:rPr lang="en-US" altLang="zh-TW" sz="1200" dirty="0">
                          <a:effectLst/>
                        </a:rPr>
                        <a:t>/</a:t>
                      </a:r>
                      <a:r>
                        <a:rPr lang="zh-TW" altLang="en-US" sz="1200" dirty="0">
                          <a:effectLst/>
                        </a:rPr>
                        <a:t> 股東權益</a:t>
                      </a:r>
                    </a:p>
                  </a:txBody>
                  <a:tcPr marL="82516" marR="82516" marT="82516" marB="82516">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2760337032"/>
                  </a:ext>
                </a:extLst>
              </a:tr>
              <a:tr h="331001">
                <a:tc>
                  <a:txBody>
                    <a:bodyPr/>
                    <a:lstStyle/>
                    <a:p>
                      <a:pPr rtl="0" fontAlgn="t">
                        <a:spcBef>
                          <a:spcPts val="0"/>
                        </a:spcBef>
                        <a:spcAft>
                          <a:spcPts val="0"/>
                        </a:spcAft>
                      </a:pPr>
                      <a:r>
                        <a:rPr lang="en-US" altLang="zh-TW" sz="1200" b="0" i="0" u="none" strike="noStrike" dirty="0">
                          <a:solidFill>
                            <a:srgbClr val="000000"/>
                          </a:solidFill>
                          <a:effectLst/>
                          <a:latin typeface="Arial" panose="020B0604020202020204" pitchFamily="34" charset="0"/>
                        </a:rPr>
                        <a:t>ROA</a:t>
                      </a:r>
                      <a:endParaRPr lang="en-US" sz="1200" dirty="0">
                        <a:effectLst/>
                      </a:endParaRPr>
                    </a:p>
                  </a:txBody>
                  <a:tcPr marL="82516" marR="82516" marT="82516" marB="82516">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zh-TW" altLang="en-US" sz="1200" dirty="0">
                          <a:effectLst/>
                        </a:rPr>
                        <a:t>資產報酬率：公司利用資產的獲利能力</a:t>
                      </a:r>
                    </a:p>
                  </a:txBody>
                  <a:tcPr marL="82516" marR="82516" marT="82516" marB="82516">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marL="0" marR="0" lvl="0" indent="0" algn="l" defTabSz="914400" rtl="0" eaLnBrk="1" fontAlgn="t" latinLnBrk="0" hangingPunct="1">
                        <a:lnSpc>
                          <a:spcPct val="100000"/>
                        </a:lnSpc>
                        <a:spcBef>
                          <a:spcPts val="0"/>
                        </a:spcBef>
                        <a:spcAft>
                          <a:spcPts val="0"/>
                        </a:spcAft>
                        <a:buClr>
                          <a:srgbClr val="000000"/>
                        </a:buClr>
                        <a:buSzTx/>
                        <a:buFont typeface="Arial"/>
                        <a:buNone/>
                        <a:tabLst/>
                        <a:defRPr/>
                      </a:pPr>
                      <a:r>
                        <a:rPr lang="zh-TW" altLang="en-US" sz="1200" dirty="0">
                          <a:effectLst/>
                        </a:rPr>
                        <a:t>稅後淨利 </a:t>
                      </a:r>
                      <a:r>
                        <a:rPr lang="en-US" altLang="zh-TW" sz="1200" dirty="0">
                          <a:effectLst/>
                        </a:rPr>
                        <a:t>/</a:t>
                      </a:r>
                      <a:r>
                        <a:rPr lang="zh-TW" altLang="en-US" sz="1200" dirty="0">
                          <a:effectLst/>
                        </a:rPr>
                        <a:t> 總資產</a:t>
                      </a:r>
                    </a:p>
                  </a:txBody>
                  <a:tcPr marL="82516" marR="82516" marT="82516" marB="82516">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415319637"/>
                  </a:ext>
                </a:extLst>
              </a:tr>
              <a:tr h="288873">
                <a:tc>
                  <a:txBody>
                    <a:bodyPr/>
                    <a:lstStyle/>
                    <a:p>
                      <a:pPr rtl="0" fontAlgn="t">
                        <a:spcBef>
                          <a:spcPts val="0"/>
                        </a:spcBef>
                        <a:spcAft>
                          <a:spcPts val="0"/>
                        </a:spcAft>
                      </a:pPr>
                      <a:r>
                        <a:rPr lang="en-US" altLang="zh-TW" sz="1200" b="0" i="0" u="none" strike="noStrike" dirty="0">
                          <a:solidFill>
                            <a:srgbClr val="000000"/>
                          </a:solidFill>
                          <a:effectLst/>
                          <a:latin typeface="Arial" panose="020B0604020202020204" pitchFamily="34" charset="0"/>
                        </a:rPr>
                        <a:t>EPS</a:t>
                      </a:r>
                      <a:endParaRPr lang="en-US" sz="1200" dirty="0">
                        <a:effectLst/>
                      </a:endParaRPr>
                    </a:p>
                  </a:txBody>
                  <a:tcPr marL="82516" marR="82516" marT="82516" marB="82516">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zh-TW" altLang="en-US" sz="1200" dirty="0">
                          <a:effectLst/>
                        </a:rPr>
                        <a:t>每股稅後盈餘：每股股票能獲地的營利</a:t>
                      </a:r>
                    </a:p>
                  </a:txBody>
                  <a:tcPr marL="82516" marR="82516" marT="82516" marB="82516">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marL="0" marR="0" lvl="0" indent="0" algn="l" defTabSz="914400" rtl="0" eaLnBrk="1" fontAlgn="t" latinLnBrk="0" hangingPunct="1">
                        <a:lnSpc>
                          <a:spcPct val="100000"/>
                        </a:lnSpc>
                        <a:spcBef>
                          <a:spcPts val="0"/>
                        </a:spcBef>
                        <a:spcAft>
                          <a:spcPts val="0"/>
                        </a:spcAft>
                        <a:buClr>
                          <a:srgbClr val="000000"/>
                        </a:buClr>
                        <a:buSzTx/>
                        <a:buFont typeface="Arial"/>
                        <a:buNone/>
                        <a:tabLst/>
                        <a:defRPr/>
                      </a:pPr>
                      <a:r>
                        <a:rPr lang="zh-TW" altLang="en-US" sz="1200" dirty="0">
                          <a:effectLst/>
                        </a:rPr>
                        <a:t>稅後淨利 </a:t>
                      </a:r>
                      <a:r>
                        <a:rPr lang="en-US" altLang="zh-TW" sz="1200" dirty="0">
                          <a:effectLst/>
                        </a:rPr>
                        <a:t>/</a:t>
                      </a:r>
                      <a:r>
                        <a:rPr lang="zh-TW" altLang="en-US" sz="1200" dirty="0">
                          <a:effectLst/>
                        </a:rPr>
                        <a:t> 普通股數</a:t>
                      </a:r>
                    </a:p>
                  </a:txBody>
                  <a:tcPr marL="82516" marR="82516" marT="82516" marB="82516">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2383910338"/>
                  </a:ext>
                </a:extLst>
              </a:tr>
            </a:tbl>
          </a:graphicData>
        </a:graphic>
      </p:graphicFrame>
      <p:sp>
        <p:nvSpPr>
          <p:cNvPr id="7" name="文字方塊 6">
            <a:extLst>
              <a:ext uri="{FF2B5EF4-FFF2-40B4-BE49-F238E27FC236}">
                <a16:creationId xmlns:a16="http://schemas.microsoft.com/office/drawing/2014/main" id="{02EBFAB4-F6F0-4ED9-B353-B388FABB1BBD}"/>
              </a:ext>
            </a:extLst>
          </p:cNvPr>
          <p:cNvSpPr txBox="1"/>
          <p:nvPr/>
        </p:nvSpPr>
        <p:spPr>
          <a:xfrm>
            <a:off x="65898" y="933899"/>
            <a:ext cx="4156982" cy="1169551"/>
          </a:xfrm>
          <a:prstGeom prst="rect">
            <a:avLst/>
          </a:prstGeom>
          <a:noFill/>
        </p:spPr>
        <p:txBody>
          <a:bodyPr wrap="square" rtlCol="0">
            <a:spAutoFit/>
          </a:bodyPr>
          <a:lstStyle/>
          <a:p>
            <a:pPr marL="285750" indent="-285750">
              <a:buFont typeface="Arial" panose="020B0604020202020204" pitchFamily="34" charset="0"/>
              <a:buChar char="•"/>
            </a:pPr>
            <a:r>
              <a:rPr lang="zh-TW" altLang="en-US" dirty="0">
                <a:solidFill>
                  <a:srgbClr val="5C86AD"/>
                </a:solidFill>
              </a:rPr>
              <a:t>網路爬蟲 </a:t>
            </a:r>
            <a:endParaRPr lang="en-US" altLang="zh-TW" dirty="0"/>
          </a:p>
          <a:p>
            <a:r>
              <a:rPr lang="zh-TW" altLang="en-US" dirty="0"/>
              <a:t>在</a:t>
            </a:r>
            <a:r>
              <a:rPr lang="en-US" altLang="zh-TW" dirty="0"/>
              <a:t>Yahoo Finance</a:t>
            </a:r>
            <a:r>
              <a:rPr lang="zh-TW" altLang="en-US" dirty="0"/>
              <a:t>爬取個股的資產負債表、損益表，從裡面的科目計算出毛利率、</a:t>
            </a:r>
            <a:r>
              <a:rPr lang="en-US" altLang="zh-TW" dirty="0"/>
              <a:t>ROE</a:t>
            </a:r>
            <a:r>
              <a:rPr lang="zh-TW" altLang="en-US" dirty="0"/>
              <a:t>、</a:t>
            </a:r>
            <a:r>
              <a:rPr lang="en-US" altLang="zh-TW" dirty="0"/>
              <a:t>EPS……</a:t>
            </a:r>
            <a:r>
              <a:rPr lang="zh-TW" altLang="en-US" dirty="0"/>
              <a:t>等財務指標</a:t>
            </a:r>
            <a:endParaRPr lang="en-US" altLang="zh-TW" dirty="0"/>
          </a:p>
          <a:p>
            <a:endParaRPr lang="zh-TW" altLang="en-US" dirty="0"/>
          </a:p>
        </p:txBody>
      </p:sp>
    </p:spTree>
    <p:extLst>
      <p:ext uri="{BB962C8B-B14F-4D97-AF65-F5344CB8AC3E}">
        <p14:creationId xmlns:p14="http://schemas.microsoft.com/office/powerpoint/2010/main" val="34872188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362;p13">
            <a:extLst>
              <a:ext uri="{FF2B5EF4-FFF2-40B4-BE49-F238E27FC236}">
                <a16:creationId xmlns:a16="http://schemas.microsoft.com/office/drawing/2014/main" id="{E8BF272E-C14A-460E-AE7A-5C8DFEB97BB3}"/>
              </a:ext>
            </a:extLst>
          </p:cNvPr>
          <p:cNvSpPr txBox="1">
            <a:spLocks/>
          </p:cNvSpPr>
          <p:nvPr/>
        </p:nvSpPr>
        <p:spPr>
          <a:xfrm>
            <a:off x="146794" y="114653"/>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Domine SemiBold"/>
              <a:buNone/>
              <a:defRPr sz="3000" b="0" i="0" u="none" strike="noStrike" cap="none">
                <a:solidFill>
                  <a:schemeClr val="dk1"/>
                </a:solidFill>
                <a:latin typeface="Domine SemiBold"/>
                <a:ea typeface="Domine SemiBold"/>
                <a:cs typeface="Domine SemiBold"/>
                <a:sym typeface="Domine SemiBold"/>
              </a:defRPr>
            </a:lvl1pPr>
            <a:lvl2pPr marR="0" lvl="1" algn="l" rtl="0">
              <a:lnSpc>
                <a:spcPct val="100000"/>
              </a:lnSpc>
              <a:spcBef>
                <a:spcPts val="0"/>
              </a:spcBef>
              <a:spcAft>
                <a:spcPts val="0"/>
              </a:spcAft>
              <a:buClr>
                <a:schemeClr val="dk1"/>
              </a:buClr>
              <a:buSzPts val="3500"/>
              <a:buFont typeface="Domine SemiBold"/>
              <a:buNone/>
              <a:defRPr sz="3500" b="0" i="0" u="none" strike="noStrike" cap="none">
                <a:solidFill>
                  <a:schemeClr val="dk1"/>
                </a:solidFill>
                <a:latin typeface="Domine SemiBold"/>
                <a:ea typeface="Domine SemiBold"/>
                <a:cs typeface="Domine SemiBold"/>
                <a:sym typeface="Domine SemiBold"/>
              </a:defRPr>
            </a:lvl2pPr>
            <a:lvl3pPr marR="0" lvl="2" algn="l" rtl="0">
              <a:lnSpc>
                <a:spcPct val="100000"/>
              </a:lnSpc>
              <a:spcBef>
                <a:spcPts val="0"/>
              </a:spcBef>
              <a:spcAft>
                <a:spcPts val="0"/>
              </a:spcAft>
              <a:buClr>
                <a:schemeClr val="dk1"/>
              </a:buClr>
              <a:buSzPts val="3500"/>
              <a:buFont typeface="Domine SemiBold"/>
              <a:buNone/>
              <a:defRPr sz="3500" b="0" i="0" u="none" strike="noStrike" cap="none">
                <a:solidFill>
                  <a:schemeClr val="dk1"/>
                </a:solidFill>
                <a:latin typeface="Domine SemiBold"/>
                <a:ea typeface="Domine SemiBold"/>
                <a:cs typeface="Domine SemiBold"/>
                <a:sym typeface="Domine SemiBold"/>
              </a:defRPr>
            </a:lvl3pPr>
            <a:lvl4pPr marR="0" lvl="3" algn="l" rtl="0">
              <a:lnSpc>
                <a:spcPct val="100000"/>
              </a:lnSpc>
              <a:spcBef>
                <a:spcPts val="0"/>
              </a:spcBef>
              <a:spcAft>
                <a:spcPts val="0"/>
              </a:spcAft>
              <a:buClr>
                <a:schemeClr val="dk1"/>
              </a:buClr>
              <a:buSzPts val="3500"/>
              <a:buFont typeface="Domine SemiBold"/>
              <a:buNone/>
              <a:defRPr sz="3500" b="0" i="0" u="none" strike="noStrike" cap="none">
                <a:solidFill>
                  <a:schemeClr val="dk1"/>
                </a:solidFill>
                <a:latin typeface="Domine SemiBold"/>
                <a:ea typeface="Domine SemiBold"/>
                <a:cs typeface="Domine SemiBold"/>
                <a:sym typeface="Domine SemiBold"/>
              </a:defRPr>
            </a:lvl4pPr>
            <a:lvl5pPr marR="0" lvl="4" algn="l" rtl="0">
              <a:lnSpc>
                <a:spcPct val="100000"/>
              </a:lnSpc>
              <a:spcBef>
                <a:spcPts val="0"/>
              </a:spcBef>
              <a:spcAft>
                <a:spcPts val="0"/>
              </a:spcAft>
              <a:buClr>
                <a:schemeClr val="dk1"/>
              </a:buClr>
              <a:buSzPts val="3500"/>
              <a:buFont typeface="Domine SemiBold"/>
              <a:buNone/>
              <a:defRPr sz="3500" b="0" i="0" u="none" strike="noStrike" cap="none">
                <a:solidFill>
                  <a:schemeClr val="dk1"/>
                </a:solidFill>
                <a:latin typeface="Domine SemiBold"/>
                <a:ea typeface="Domine SemiBold"/>
                <a:cs typeface="Domine SemiBold"/>
                <a:sym typeface="Domine SemiBold"/>
              </a:defRPr>
            </a:lvl5pPr>
            <a:lvl6pPr marR="0" lvl="5" algn="l" rtl="0">
              <a:lnSpc>
                <a:spcPct val="100000"/>
              </a:lnSpc>
              <a:spcBef>
                <a:spcPts val="0"/>
              </a:spcBef>
              <a:spcAft>
                <a:spcPts val="0"/>
              </a:spcAft>
              <a:buClr>
                <a:schemeClr val="dk1"/>
              </a:buClr>
              <a:buSzPts val="3500"/>
              <a:buFont typeface="Domine SemiBold"/>
              <a:buNone/>
              <a:defRPr sz="3500" b="0" i="0" u="none" strike="noStrike" cap="none">
                <a:solidFill>
                  <a:schemeClr val="dk1"/>
                </a:solidFill>
                <a:latin typeface="Domine SemiBold"/>
                <a:ea typeface="Domine SemiBold"/>
                <a:cs typeface="Domine SemiBold"/>
                <a:sym typeface="Domine SemiBold"/>
              </a:defRPr>
            </a:lvl6pPr>
            <a:lvl7pPr marR="0" lvl="6" algn="l" rtl="0">
              <a:lnSpc>
                <a:spcPct val="100000"/>
              </a:lnSpc>
              <a:spcBef>
                <a:spcPts val="0"/>
              </a:spcBef>
              <a:spcAft>
                <a:spcPts val="0"/>
              </a:spcAft>
              <a:buClr>
                <a:schemeClr val="dk1"/>
              </a:buClr>
              <a:buSzPts val="3500"/>
              <a:buFont typeface="Domine SemiBold"/>
              <a:buNone/>
              <a:defRPr sz="3500" b="0" i="0" u="none" strike="noStrike" cap="none">
                <a:solidFill>
                  <a:schemeClr val="dk1"/>
                </a:solidFill>
                <a:latin typeface="Domine SemiBold"/>
                <a:ea typeface="Domine SemiBold"/>
                <a:cs typeface="Domine SemiBold"/>
                <a:sym typeface="Domine SemiBold"/>
              </a:defRPr>
            </a:lvl7pPr>
            <a:lvl8pPr marR="0" lvl="7" algn="l" rtl="0">
              <a:lnSpc>
                <a:spcPct val="100000"/>
              </a:lnSpc>
              <a:spcBef>
                <a:spcPts val="0"/>
              </a:spcBef>
              <a:spcAft>
                <a:spcPts val="0"/>
              </a:spcAft>
              <a:buClr>
                <a:schemeClr val="dk1"/>
              </a:buClr>
              <a:buSzPts val="3500"/>
              <a:buFont typeface="Domine SemiBold"/>
              <a:buNone/>
              <a:defRPr sz="3500" b="0" i="0" u="none" strike="noStrike" cap="none">
                <a:solidFill>
                  <a:schemeClr val="dk1"/>
                </a:solidFill>
                <a:latin typeface="Domine SemiBold"/>
                <a:ea typeface="Domine SemiBold"/>
                <a:cs typeface="Domine SemiBold"/>
                <a:sym typeface="Domine SemiBold"/>
              </a:defRPr>
            </a:lvl8pPr>
            <a:lvl9pPr marR="0" lvl="8" algn="l" rtl="0">
              <a:lnSpc>
                <a:spcPct val="100000"/>
              </a:lnSpc>
              <a:spcBef>
                <a:spcPts val="0"/>
              </a:spcBef>
              <a:spcAft>
                <a:spcPts val="0"/>
              </a:spcAft>
              <a:buClr>
                <a:schemeClr val="dk1"/>
              </a:buClr>
              <a:buSzPts val="3500"/>
              <a:buFont typeface="Domine SemiBold"/>
              <a:buNone/>
              <a:defRPr sz="3500" b="0" i="0" u="none" strike="noStrike" cap="none">
                <a:solidFill>
                  <a:schemeClr val="dk1"/>
                </a:solidFill>
                <a:latin typeface="Domine SemiBold"/>
                <a:ea typeface="Domine SemiBold"/>
                <a:cs typeface="Domine SemiBold"/>
                <a:sym typeface="Domine SemiBold"/>
              </a:defRPr>
            </a:lvl9pPr>
          </a:lstStyle>
          <a:p>
            <a:r>
              <a:rPr lang="zh-TW" altLang="en-US" sz="2400">
                <a:latin typeface="微軟正黑體" panose="020B0604030504040204" pitchFamily="34" charset="-120"/>
                <a:ea typeface="微軟正黑體" panose="020B0604030504040204" pitchFamily="34" charset="-120"/>
              </a:rPr>
              <a:t>財務指標</a:t>
            </a:r>
            <a:endParaRPr lang="zh-TW" altLang="en-US" sz="2400" dirty="0">
              <a:latin typeface="微軟正黑體" panose="020B0604030504040204" pitchFamily="34" charset="-120"/>
              <a:ea typeface="微軟正黑體" panose="020B0604030504040204" pitchFamily="34" charset="-120"/>
            </a:endParaRPr>
          </a:p>
        </p:txBody>
      </p:sp>
      <p:pic>
        <p:nvPicPr>
          <p:cNvPr id="4" name="圖片 3">
            <a:extLst>
              <a:ext uri="{FF2B5EF4-FFF2-40B4-BE49-F238E27FC236}">
                <a16:creationId xmlns:a16="http://schemas.microsoft.com/office/drawing/2014/main" id="{A419186D-1B10-472C-963F-14BC0086C722}"/>
              </a:ext>
            </a:extLst>
          </p:cNvPr>
          <p:cNvPicPr>
            <a:picLocks noChangeAspect="1"/>
          </p:cNvPicPr>
          <p:nvPr/>
        </p:nvPicPr>
        <p:blipFill>
          <a:blip r:embed="rId2"/>
          <a:stretch>
            <a:fillRect/>
          </a:stretch>
        </p:blipFill>
        <p:spPr>
          <a:xfrm>
            <a:off x="146794" y="958708"/>
            <a:ext cx="4520679" cy="3850421"/>
          </a:xfrm>
          <a:prstGeom prst="rect">
            <a:avLst/>
          </a:prstGeom>
        </p:spPr>
      </p:pic>
      <p:pic>
        <p:nvPicPr>
          <p:cNvPr id="5" name="圖片 4">
            <a:extLst>
              <a:ext uri="{FF2B5EF4-FFF2-40B4-BE49-F238E27FC236}">
                <a16:creationId xmlns:a16="http://schemas.microsoft.com/office/drawing/2014/main" id="{03BB2D27-0F49-4E7C-B5BA-4C219F4FEF36}"/>
              </a:ext>
            </a:extLst>
          </p:cNvPr>
          <p:cNvPicPr>
            <a:picLocks noChangeAspect="1"/>
          </p:cNvPicPr>
          <p:nvPr/>
        </p:nvPicPr>
        <p:blipFill>
          <a:blip r:embed="rId3"/>
          <a:stretch>
            <a:fillRect/>
          </a:stretch>
        </p:blipFill>
        <p:spPr>
          <a:xfrm>
            <a:off x="4841563" y="2380111"/>
            <a:ext cx="4015834" cy="866784"/>
          </a:xfrm>
          <a:prstGeom prst="rect">
            <a:avLst/>
          </a:prstGeom>
        </p:spPr>
      </p:pic>
    </p:spTree>
    <p:extLst>
      <p:ext uri="{BB962C8B-B14F-4D97-AF65-F5344CB8AC3E}">
        <p14:creationId xmlns:p14="http://schemas.microsoft.com/office/powerpoint/2010/main" val="9844973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3"/>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zh-TW"/>
              <a:t>Agenda</a:t>
            </a:r>
            <a:endParaRPr/>
          </a:p>
        </p:txBody>
      </p:sp>
      <p:sp>
        <p:nvSpPr>
          <p:cNvPr id="151" name="Google Shape;151;p3"/>
          <p:cNvSpPr txBox="1">
            <a:spLocks noGrp="1"/>
          </p:cNvSpPr>
          <p:nvPr>
            <p:ph type="title" idx="2"/>
          </p:nvPr>
        </p:nvSpPr>
        <p:spPr>
          <a:xfrm>
            <a:off x="3187475" y="1157795"/>
            <a:ext cx="727500" cy="457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000"/>
              <a:buNone/>
            </a:pPr>
            <a:r>
              <a:rPr lang="zh-TW"/>
              <a:t>01</a:t>
            </a:r>
            <a:endParaRPr/>
          </a:p>
        </p:txBody>
      </p:sp>
      <p:sp>
        <p:nvSpPr>
          <p:cNvPr id="152" name="Google Shape;152;p3"/>
          <p:cNvSpPr txBox="1">
            <a:spLocks noGrp="1"/>
          </p:cNvSpPr>
          <p:nvPr>
            <p:ph type="title" idx="3"/>
          </p:nvPr>
        </p:nvSpPr>
        <p:spPr>
          <a:xfrm>
            <a:off x="3187475" y="2826983"/>
            <a:ext cx="727500" cy="457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000"/>
              <a:buNone/>
            </a:pPr>
            <a:r>
              <a:rPr lang="zh-TW"/>
              <a:t>04</a:t>
            </a:r>
            <a:endParaRPr/>
          </a:p>
        </p:txBody>
      </p:sp>
      <p:sp>
        <p:nvSpPr>
          <p:cNvPr id="153" name="Google Shape;153;p3"/>
          <p:cNvSpPr txBox="1">
            <a:spLocks noGrp="1"/>
          </p:cNvSpPr>
          <p:nvPr>
            <p:ph type="title" idx="4"/>
          </p:nvPr>
        </p:nvSpPr>
        <p:spPr>
          <a:xfrm>
            <a:off x="3187475" y="1714191"/>
            <a:ext cx="727500" cy="457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000"/>
              <a:buNone/>
            </a:pPr>
            <a:r>
              <a:rPr lang="zh-TW"/>
              <a:t>02</a:t>
            </a:r>
            <a:endParaRPr/>
          </a:p>
        </p:txBody>
      </p:sp>
      <p:sp>
        <p:nvSpPr>
          <p:cNvPr id="154" name="Google Shape;154;p3"/>
          <p:cNvSpPr txBox="1">
            <a:spLocks noGrp="1"/>
          </p:cNvSpPr>
          <p:nvPr>
            <p:ph type="title" idx="5"/>
          </p:nvPr>
        </p:nvSpPr>
        <p:spPr>
          <a:xfrm>
            <a:off x="3187475" y="3383379"/>
            <a:ext cx="727500" cy="457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000"/>
              <a:buNone/>
            </a:pPr>
            <a:r>
              <a:rPr lang="zh-TW"/>
              <a:t>05</a:t>
            </a:r>
            <a:endParaRPr/>
          </a:p>
        </p:txBody>
      </p:sp>
      <p:sp>
        <p:nvSpPr>
          <p:cNvPr id="155" name="Google Shape;155;p3"/>
          <p:cNvSpPr txBox="1">
            <a:spLocks noGrp="1"/>
          </p:cNvSpPr>
          <p:nvPr>
            <p:ph type="title" idx="6"/>
          </p:nvPr>
        </p:nvSpPr>
        <p:spPr>
          <a:xfrm>
            <a:off x="3187475" y="2270587"/>
            <a:ext cx="727500" cy="457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000"/>
              <a:buNone/>
            </a:pPr>
            <a:r>
              <a:rPr lang="zh-TW"/>
              <a:t>03</a:t>
            </a:r>
            <a:endParaRPr/>
          </a:p>
        </p:txBody>
      </p:sp>
      <p:sp>
        <p:nvSpPr>
          <p:cNvPr id="156" name="Google Shape;156;p3"/>
          <p:cNvSpPr txBox="1">
            <a:spLocks noGrp="1"/>
          </p:cNvSpPr>
          <p:nvPr>
            <p:ph type="title" idx="7"/>
          </p:nvPr>
        </p:nvSpPr>
        <p:spPr>
          <a:xfrm>
            <a:off x="3187475" y="3939775"/>
            <a:ext cx="727500" cy="457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000"/>
              <a:buNone/>
            </a:pPr>
            <a:r>
              <a:rPr lang="zh-TW"/>
              <a:t>06</a:t>
            </a:r>
            <a:endParaRPr/>
          </a:p>
        </p:txBody>
      </p:sp>
      <p:sp>
        <p:nvSpPr>
          <p:cNvPr id="157" name="Google Shape;157;p3"/>
          <p:cNvSpPr txBox="1">
            <a:spLocks noGrp="1"/>
          </p:cNvSpPr>
          <p:nvPr>
            <p:ph type="subTitle" idx="1"/>
          </p:nvPr>
        </p:nvSpPr>
        <p:spPr>
          <a:xfrm>
            <a:off x="4025675" y="1157787"/>
            <a:ext cx="3833100" cy="457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400"/>
              <a:buNone/>
            </a:pPr>
            <a:r>
              <a:rPr lang="zh-TW" b="1">
                <a:latin typeface="Microsoft JhengHei"/>
                <a:ea typeface="Microsoft JhengHei"/>
                <a:cs typeface="Microsoft JhengHei"/>
                <a:sym typeface="Microsoft JhengHei"/>
              </a:rPr>
              <a:t>專題簡介</a:t>
            </a:r>
            <a:endParaRPr b="1">
              <a:latin typeface="Microsoft JhengHei"/>
              <a:ea typeface="Microsoft JhengHei"/>
              <a:cs typeface="Microsoft JhengHei"/>
              <a:sym typeface="Microsoft JhengHei"/>
            </a:endParaRPr>
          </a:p>
        </p:txBody>
      </p:sp>
      <p:sp>
        <p:nvSpPr>
          <p:cNvPr id="158" name="Google Shape;158;p3"/>
          <p:cNvSpPr txBox="1">
            <a:spLocks noGrp="1"/>
          </p:cNvSpPr>
          <p:nvPr>
            <p:ph type="subTitle" idx="8"/>
          </p:nvPr>
        </p:nvSpPr>
        <p:spPr>
          <a:xfrm>
            <a:off x="4025675" y="1714194"/>
            <a:ext cx="3833100" cy="457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400"/>
              <a:buNone/>
            </a:pPr>
            <a:r>
              <a:rPr lang="zh-TW" b="1">
                <a:latin typeface="Microsoft JhengHei"/>
                <a:ea typeface="Microsoft JhengHei"/>
                <a:cs typeface="Microsoft JhengHei"/>
                <a:sym typeface="Microsoft JhengHei"/>
              </a:rPr>
              <a:t>平台建置</a:t>
            </a:r>
            <a:endParaRPr b="1">
              <a:latin typeface="Microsoft JhengHei"/>
              <a:ea typeface="Microsoft JhengHei"/>
              <a:cs typeface="Microsoft JhengHei"/>
              <a:sym typeface="Microsoft JhengHei"/>
            </a:endParaRPr>
          </a:p>
        </p:txBody>
      </p:sp>
      <p:sp>
        <p:nvSpPr>
          <p:cNvPr id="159" name="Google Shape;159;p3"/>
          <p:cNvSpPr txBox="1">
            <a:spLocks noGrp="1"/>
          </p:cNvSpPr>
          <p:nvPr>
            <p:ph type="subTitle" idx="9"/>
          </p:nvPr>
        </p:nvSpPr>
        <p:spPr>
          <a:xfrm>
            <a:off x="4025675" y="2270601"/>
            <a:ext cx="3833100" cy="457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400"/>
              <a:buNone/>
            </a:pPr>
            <a:r>
              <a:rPr lang="zh-TW" b="1">
                <a:latin typeface="Microsoft JhengHei"/>
                <a:ea typeface="Microsoft JhengHei"/>
                <a:cs typeface="Microsoft JhengHei"/>
                <a:sym typeface="Microsoft JhengHei"/>
              </a:rPr>
              <a:t>資料探索</a:t>
            </a:r>
            <a:endParaRPr b="1">
              <a:latin typeface="Microsoft JhengHei"/>
              <a:ea typeface="Microsoft JhengHei"/>
              <a:cs typeface="Microsoft JhengHei"/>
              <a:sym typeface="Microsoft JhengHei"/>
            </a:endParaRPr>
          </a:p>
        </p:txBody>
      </p:sp>
      <p:sp>
        <p:nvSpPr>
          <p:cNvPr id="160" name="Google Shape;160;p3"/>
          <p:cNvSpPr txBox="1">
            <a:spLocks noGrp="1"/>
          </p:cNvSpPr>
          <p:nvPr>
            <p:ph type="subTitle" idx="13"/>
          </p:nvPr>
        </p:nvSpPr>
        <p:spPr>
          <a:xfrm>
            <a:off x="4025675" y="2827008"/>
            <a:ext cx="3833100" cy="457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400"/>
              <a:buNone/>
            </a:pPr>
            <a:r>
              <a:rPr lang="zh-TW" b="1">
                <a:latin typeface="Microsoft JhengHei"/>
                <a:ea typeface="Microsoft JhengHei"/>
                <a:cs typeface="Microsoft JhengHei"/>
                <a:sym typeface="Microsoft JhengHei"/>
              </a:rPr>
              <a:t>建模應用</a:t>
            </a:r>
            <a:endParaRPr b="1">
              <a:latin typeface="Microsoft JhengHei"/>
              <a:ea typeface="Microsoft JhengHei"/>
              <a:cs typeface="Microsoft JhengHei"/>
              <a:sym typeface="Microsoft JhengHei"/>
            </a:endParaRPr>
          </a:p>
        </p:txBody>
      </p:sp>
      <p:sp>
        <p:nvSpPr>
          <p:cNvPr id="161" name="Google Shape;161;p3"/>
          <p:cNvSpPr txBox="1">
            <a:spLocks noGrp="1"/>
          </p:cNvSpPr>
          <p:nvPr>
            <p:ph type="subTitle" idx="14"/>
          </p:nvPr>
        </p:nvSpPr>
        <p:spPr>
          <a:xfrm>
            <a:off x="4025675" y="3383415"/>
            <a:ext cx="3833100" cy="457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400"/>
              <a:buNone/>
            </a:pPr>
            <a:r>
              <a:rPr lang="zh-TW" b="1">
                <a:latin typeface="Microsoft JhengHei"/>
                <a:ea typeface="Microsoft JhengHei"/>
                <a:cs typeface="Microsoft JhengHei"/>
                <a:sym typeface="Microsoft JhengHei"/>
              </a:rPr>
              <a:t>資料視覺化</a:t>
            </a:r>
            <a:endParaRPr b="1">
              <a:latin typeface="Microsoft JhengHei"/>
              <a:ea typeface="Microsoft JhengHei"/>
              <a:cs typeface="Microsoft JhengHei"/>
              <a:sym typeface="Microsoft JhengHei"/>
            </a:endParaRPr>
          </a:p>
        </p:txBody>
      </p:sp>
      <p:sp>
        <p:nvSpPr>
          <p:cNvPr id="162" name="Google Shape;162;p3"/>
          <p:cNvSpPr txBox="1">
            <a:spLocks noGrp="1"/>
          </p:cNvSpPr>
          <p:nvPr>
            <p:ph type="subTitle" idx="15"/>
          </p:nvPr>
        </p:nvSpPr>
        <p:spPr>
          <a:xfrm>
            <a:off x="4025675" y="3939822"/>
            <a:ext cx="3833100" cy="457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400"/>
              <a:buNone/>
            </a:pPr>
            <a:r>
              <a:rPr lang="zh-TW" b="1">
                <a:latin typeface="Microsoft JhengHei"/>
                <a:ea typeface="Microsoft JhengHei"/>
                <a:cs typeface="Microsoft JhengHei"/>
                <a:sym typeface="Microsoft JhengHei"/>
              </a:rPr>
              <a:t>結論與總結</a:t>
            </a:r>
            <a:endParaRPr b="1">
              <a:latin typeface="Microsoft JhengHei"/>
              <a:ea typeface="Microsoft JhengHei"/>
              <a:cs typeface="Microsoft JhengHei"/>
              <a:sym typeface="Microsoft JhengHei"/>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grpSp>
        <p:nvGrpSpPr>
          <p:cNvPr id="401" name="Google Shape;401;p16"/>
          <p:cNvGrpSpPr/>
          <p:nvPr/>
        </p:nvGrpSpPr>
        <p:grpSpPr>
          <a:xfrm>
            <a:off x="0" y="4699559"/>
            <a:ext cx="10314594" cy="446606"/>
            <a:chOff x="0" y="4699559"/>
            <a:chExt cx="10314594" cy="446606"/>
          </a:xfrm>
        </p:grpSpPr>
        <p:sp>
          <p:nvSpPr>
            <p:cNvPr id="402" name="Google Shape;402;p16"/>
            <p:cNvSpPr/>
            <p:nvPr/>
          </p:nvSpPr>
          <p:spPr>
            <a:xfrm>
              <a:off x="0" y="4700646"/>
              <a:ext cx="9144000"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03" name="Google Shape;403;p16"/>
            <p:cNvSpPr/>
            <p:nvPr/>
          </p:nvSpPr>
          <p:spPr>
            <a:xfrm>
              <a:off x="5932966" y="4699559"/>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04" name="Google Shape;404;p16"/>
            <p:cNvSpPr/>
            <p:nvPr/>
          </p:nvSpPr>
          <p:spPr>
            <a:xfrm>
              <a:off x="4462128" y="4699559"/>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05" name="Google Shape;405;p16"/>
            <p:cNvSpPr/>
            <p:nvPr/>
          </p:nvSpPr>
          <p:spPr>
            <a:xfrm>
              <a:off x="2966483" y="4699559"/>
              <a:ext cx="1740195" cy="445519"/>
            </a:xfrm>
            <a:prstGeom prst="homePlate">
              <a:avLst>
                <a:gd name="adj" fmla="val 50000"/>
              </a:avLst>
            </a:prstGeom>
            <a:solidFill>
              <a:srgbClr val="2C4358"/>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06" name="Google Shape;406;p16"/>
            <p:cNvSpPr/>
            <p:nvPr/>
          </p:nvSpPr>
          <p:spPr>
            <a:xfrm>
              <a:off x="1470838" y="4699559"/>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07" name="Google Shape;407;p16"/>
            <p:cNvSpPr/>
            <p:nvPr/>
          </p:nvSpPr>
          <p:spPr>
            <a:xfrm>
              <a:off x="0" y="4700646"/>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08" name="Google Shape;408;p16"/>
            <p:cNvSpPr txBox="1"/>
            <p:nvPr/>
          </p:nvSpPr>
          <p:spPr>
            <a:xfrm>
              <a:off x="366907"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專題簡介</a:t>
              </a:r>
              <a:endParaRPr/>
            </a:p>
          </p:txBody>
        </p:sp>
        <p:sp>
          <p:nvSpPr>
            <p:cNvPr id="409" name="Google Shape;409;p16"/>
            <p:cNvSpPr txBox="1"/>
            <p:nvPr/>
          </p:nvSpPr>
          <p:spPr>
            <a:xfrm>
              <a:off x="1875114"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平台建置</a:t>
              </a:r>
              <a:endParaRPr/>
            </a:p>
          </p:txBody>
        </p:sp>
        <p:sp>
          <p:nvSpPr>
            <p:cNvPr id="410" name="Google Shape;410;p16"/>
            <p:cNvSpPr txBox="1"/>
            <p:nvPr/>
          </p:nvSpPr>
          <p:spPr>
            <a:xfrm>
              <a:off x="3383321"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資料探索</a:t>
              </a:r>
              <a:endParaRPr/>
            </a:p>
          </p:txBody>
        </p:sp>
        <p:sp>
          <p:nvSpPr>
            <p:cNvPr id="411" name="Google Shape;411;p16"/>
            <p:cNvSpPr txBox="1"/>
            <p:nvPr/>
          </p:nvSpPr>
          <p:spPr>
            <a:xfrm>
              <a:off x="4891528"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建模應用</a:t>
              </a:r>
              <a:endParaRPr/>
            </a:p>
          </p:txBody>
        </p:sp>
        <p:sp>
          <p:nvSpPr>
            <p:cNvPr id="412" name="Google Shape;412;p16"/>
            <p:cNvSpPr txBox="1"/>
            <p:nvPr/>
          </p:nvSpPr>
          <p:spPr>
            <a:xfrm>
              <a:off x="6333060"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資料視覺化</a:t>
              </a:r>
              <a:endParaRPr/>
            </a:p>
          </p:txBody>
        </p:sp>
        <p:sp>
          <p:nvSpPr>
            <p:cNvPr id="413" name="Google Shape;413;p16"/>
            <p:cNvSpPr txBox="1"/>
            <p:nvPr/>
          </p:nvSpPr>
          <p:spPr>
            <a:xfrm>
              <a:off x="7774594"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結論與總結</a:t>
              </a:r>
              <a:endParaRPr/>
            </a:p>
          </p:txBody>
        </p:sp>
      </p:grpSp>
      <p:graphicFrame>
        <p:nvGraphicFramePr>
          <p:cNvPr id="4" name="表格 3">
            <a:extLst>
              <a:ext uri="{FF2B5EF4-FFF2-40B4-BE49-F238E27FC236}">
                <a16:creationId xmlns:a16="http://schemas.microsoft.com/office/drawing/2014/main" id="{7EC76D79-AB69-4A1C-B049-A9B1956B2465}"/>
              </a:ext>
            </a:extLst>
          </p:cNvPr>
          <p:cNvGraphicFramePr>
            <a:graphicFrameLocks noGrp="1"/>
          </p:cNvGraphicFramePr>
          <p:nvPr>
            <p:extLst>
              <p:ext uri="{D42A27DB-BD31-4B8C-83A1-F6EECF244321}">
                <p14:modId xmlns:p14="http://schemas.microsoft.com/office/powerpoint/2010/main" val="2675266955"/>
              </p:ext>
            </p:extLst>
          </p:nvPr>
        </p:nvGraphicFramePr>
        <p:xfrm>
          <a:off x="2550106" y="846609"/>
          <a:ext cx="2897375" cy="3252845"/>
        </p:xfrm>
        <a:graphic>
          <a:graphicData uri="http://schemas.openxmlformats.org/drawingml/2006/table">
            <a:tbl>
              <a:tblPr/>
              <a:tblGrid>
                <a:gridCol w="1336634">
                  <a:extLst>
                    <a:ext uri="{9D8B030D-6E8A-4147-A177-3AD203B41FA5}">
                      <a16:colId xmlns:a16="http://schemas.microsoft.com/office/drawing/2014/main" val="3718011521"/>
                    </a:ext>
                  </a:extLst>
                </a:gridCol>
                <a:gridCol w="1560741">
                  <a:extLst>
                    <a:ext uri="{9D8B030D-6E8A-4147-A177-3AD203B41FA5}">
                      <a16:colId xmlns:a16="http://schemas.microsoft.com/office/drawing/2014/main" val="1814272420"/>
                    </a:ext>
                  </a:extLst>
                </a:gridCol>
              </a:tblGrid>
              <a:tr h="224480">
                <a:tc>
                  <a:txBody>
                    <a:bodyPr/>
                    <a:lstStyle/>
                    <a:p>
                      <a:pPr rtl="0" fontAlgn="ctr">
                        <a:spcBef>
                          <a:spcPts val="0"/>
                        </a:spcBef>
                        <a:spcAft>
                          <a:spcPts val="0"/>
                        </a:spcAft>
                      </a:pPr>
                      <a:r>
                        <a:rPr lang="en-US" sz="1000" b="0" i="0" u="none" strike="noStrike" dirty="0">
                          <a:solidFill>
                            <a:srgbClr val="000000"/>
                          </a:solidFill>
                          <a:effectLst/>
                          <a:latin typeface="微軟正黑體" panose="020B0604030504040204" pitchFamily="34" charset="-120"/>
                          <a:ea typeface="微軟正黑體" panose="020B0604030504040204" pitchFamily="34" charset="-120"/>
                        </a:rPr>
                        <a:t>FEDFUNDS</a:t>
                      </a:r>
                      <a:endParaRPr lang="en-US" sz="1000" dirty="0">
                        <a:effectLst/>
                        <a:latin typeface="微軟正黑體" panose="020B0604030504040204" pitchFamily="34" charset="-120"/>
                        <a:ea typeface="微軟正黑體" panose="020B0604030504040204" pitchFamily="34" charset="-120"/>
                      </a:endParaRPr>
                    </a:p>
                  </a:txBody>
                  <a:tcPr marL="7015" marR="7015" marT="7015" marB="7015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rtl="0" fontAlgn="ctr">
                        <a:spcBef>
                          <a:spcPts val="0"/>
                        </a:spcBef>
                        <a:spcAft>
                          <a:spcPts val="0"/>
                        </a:spcAft>
                      </a:pPr>
                      <a:r>
                        <a:rPr lang="zh-TW" altLang="en-US" sz="1000" b="0" i="0" u="none" strike="noStrike" dirty="0">
                          <a:solidFill>
                            <a:srgbClr val="000000"/>
                          </a:solidFill>
                          <a:effectLst/>
                          <a:latin typeface="微軟正黑體" panose="020B0604030504040204" pitchFamily="34" charset="-120"/>
                          <a:ea typeface="微軟正黑體" panose="020B0604030504040204" pitchFamily="34" charset="-120"/>
                        </a:rPr>
                        <a:t>聯邦基金利率</a:t>
                      </a:r>
                      <a:endParaRPr lang="zh-TW" altLang="en-US" sz="1000" dirty="0">
                        <a:effectLst/>
                        <a:latin typeface="微軟正黑體" panose="020B0604030504040204" pitchFamily="34" charset="-120"/>
                        <a:ea typeface="微軟正黑體" panose="020B0604030504040204" pitchFamily="34" charset="-120"/>
                      </a:endParaRPr>
                    </a:p>
                  </a:txBody>
                  <a:tcPr marL="7015" marR="7015" marT="7015" marB="7015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729595595"/>
                  </a:ext>
                </a:extLst>
              </a:tr>
              <a:tr h="245525">
                <a:tc>
                  <a:txBody>
                    <a:bodyPr/>
                    <a:lstStyle/>
                    <a:p>
                      <a:pPr rtl="0" fontAlgn="ctr">
                        <a:spcBef>
                          <a:spcPts val="0"/>
                        </a:spcBef>
                        <a:spcAft>
                          <a:spcPts val="0"/>
                        </a:spcAft>
                      </a:pPr>
                      <a:r>
                        <a:rPr lang="en-US" sz="1000" b="0" i="0" u="none" strike="noStrike" dirty="0">
                          <a:solidFill>
                            <a:srgbClr val="000000"/>
                          </a:solidFill>
                          <a:effectLst/>
                          <a:latin typeface="微軟正黑體" panose="020B0604030504040204" pitchFamily="34" charset="-120"/>
                          <a:ea typeface="微軟正黑體" panose="020B0604030504040204" pitchFamily="34" charset="-120"/>
                        </a:rPr>
                        <a:t>PCE</a:t>
                      </a:r>
                      <a:endParaRPr lang="en-US" sz="1000" dirty="0">
                        <a:effectLst/>
                        <a:latin typeface="微軟正黑體" panose="020B0604030504040204" pitchFamily="34" charset="-120"/>
                        <a:ea typeface="微軟正黑體" panose="020B0604030504040204" pitchFamily="34" charset="-120"/>
                      </a:endParaRPr>
                    </a:p>
                  </a:txBody>
                  <a:tcPr marL="7015" marR="7015" marT="7015" marB="7015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rtl="0" fontAlgn="ctr">
                        <a:spcBef>
                          <a:spcPts val="0"/>
                        </a:spcBef>
                        <a:spcAft>
                          <a:spcPts val="0"/>
                        </a:spcAft>
                      </a:pPr>
                      <a:r>
                        <a:rPr lang="zh-TW" altLang="en-US" sz="1000" b="0" i="0" u="none" strike="noStrike" dirty="0">
                          <a:solidFill>
                            <a:srgbClr val="000000"/>
                          </a:solidFill>
                          <a:effectLst/>
                          <a:latin typeface="微軟正黑體" panose="020B0604030504040204" pitchFamily="34" charset="-120"/>
                          <a:ea typeface="微軟正黑體" panose="020B0604030504040204" pitchFamily="34" charset="-120"/>
                        </a:rPr>
                        <a:t>個人消費支出物價指數</a:t>
                      </a:r>
                      <a:endParaRPr lang="zh-TW" altLang="en-US" sz="1000" dirty="0">
                        <a:effectLst/>
                        <a:latin typeface="微軟正黑體" panose="020B0604030504040204" pitchFamily="34" charset="-120"/>
                        <a:ea typeface="微軟正黑體" panose="020B0604030504040204" pitchFamily="34" charset="-120"/>
                      </a:endParaRPr>
                    </a:p>
                  </a:txBody>
                  <a:tcPr marL="7015" marR="7015" marT="7015" marB="7015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4053470"/>
                  </a:ext>
                </a:extLst>
              </a:tr>
              <a:tr h="224480">
                <a:tc>
                  <a:txBody>
                    <a:bodyPr/>
                    <a:lstStyle/>
                    <a:p>
                      <a:pPr rtl="0" fontAlgn="ctr">
                        <a:spcBef>
                          <a:spcPts val="0"/>
                        </a:spcBef>
                        <a:spcAft>
                          <a:spcPts val="0"/>
                        </a:spcAft>
                      </a:pPr>
                      <a:r>
                        <a:rPr lang="en-US" sz="1000" b="0" i="0" u="none" strike="noStrike" dirty="0">
                          <a:solidFill>
                            <a:srgbClr val="000000"/>
                          </a:solidFill>
                          <a:effectLst/>
                          <a:latin typeface="微軟正黑體" panose="020B0604030504040204" pitchFamily="34" charset="-120"/>
                          <a:ea typeface="微軟正黑體" panose="020B0604030504040204" pitchFamily="34" charset="-120"/>
                        </a:rPr>
                        <a:t>UNRATE</a:t>
                      </a:r>
                      <a:endParaRPr lang="en-US" sz="1000" dirty="0">
                        <a:effectLst/>
                        <a:latin typeface="微軟正黑體" panose="020B0604030504040204" pitchFamily="34" charset="-120"/>
                        <a:ea typeface="微軟正黑體" panose="020B0604030504040204" pitchFamily="34" charset="-120"/>
                      </a:endParaRPr>
                    </a:p>
                  </a:txBody>
                  <a:tcPr marL="7015" marR="7015" marT="7015" marB="7015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rtl="0" fontAlgn="ctr">
                        <a:spcBef>
                          <a:spcPts val="0"/>
                        </a:spcBef>
                        <a:spcAft>
                          <a:spcPts val="0"/>
                        </a:spcAft>
                      </a:pPr>
                      <a:r>
                        <a:rPr lang="zh-TW" altLang="en-US" sz="1000" b="0" i="0" u="none" strike="noStrike" dirty="0">
                          <a:solidFill>
                            <a:srgbClr val="000000"/>
                          </a:solidFill>
                          <a:effectLst/>
                          <a:latin typeface="微軟正黑體" panose="020B0604030504040204" pitchFamily="34" charset="-120"/>
                          <a:ea typeface="微軟正黑體" panose="020B0604030504040204" pitchFamily="34" charset="-120"/>
                        </a:rPr>
                        <a:t>民間失業率</a:t>
                      </a:r>
                      <a:endParaRPr lang="zh-TW" altLang="en-US" sz="1000" dirty="0">
                        <a:effectLst/>
                        <a:latin typeface="微軟正黑體" panose="020B0604030504040204" pitchFamily="34" charset="-120"/>
                        <a:ea typeface="微軟正黑體" panose="020B0604030504040204" pitchFamily="34" charset="-120"/>
                      </a:endParaRPr>
                    </a:p>
                  </a:txBody>
                  <a:tcPr marL="7015" marR="7015" marT="7015" marB="7015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241100777"/>
                  </a:ext>
                </a:extLst>
              </a:tr>
              <a:tr h="224480">
                <a:tc>
                  <a:txBody>
                    <a:bodyPr/>
                    <a:lstStyle/>
                    <a:p>
                      <a:pPr rtl="0" fontAlgn="ctr">
                        <a:spcBef>
                          <a:spcPts val="0"/>
                        </a:spcBef>
                        <a:spcAft>
                          <a:spcPts val="0"/>
                        </a:spcAft>
                      </a:pPr>
                      <a:r>
                        <a:rPr lang="en-US" sz="1000" b="0" i="0" u="none" strike="noStrike">
                          <a:solidFill>
                            <a:srgbClr val="000000"/>
                          </a:solidFill>
                          <a:effectLst/>
                          <a:latin typeface="微軟正黑體" panose="020B0604030504040204" pitchFamily="34" charset="-120"/>
                          <a:ea typeface="微軟正黑體" panose="020B0604030504040204" pitchFamily="34" charset="-120"/>
                        </a:rPr>
                        <a:t>CPIAUCSL</a:t>
                      </a:r>
                      <a:endParaRPr lang="en-US" sz="1000">
                        <a:effectLst/>
                        <a:latin typeface="微軟正黑體" panose="020B0604030504040204" pitchFamily="34" charset="-120"/>
                        <a:ea typeface="微軟正黑體" panose="020B0604030504040204" pitchFamily="34" charset="-120"/>
                      </a:endParaRPr>
                    </a:p>
                  </a:txBody>
                  <a:tcPr marL="7015" marR="7015" marT="7015" marB="7015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rtl="0" fontAlgn="ctr">
                        <a:spcBef>
                          <a:spcPts val="0"/>
                        </a:spcBef>
                        <a:spcAft>
                          <a:spcPts val="0"/>
                        </a:spcAft>
                      </a:pPr>
                      <a:r>
                        <a:rPr lang="zh-TW" altLang="en-US" sz="1000" b="0" i="0" u="none" strike="noStrike" dirty="0">
                          <a:solidFill>
                            <a:srgbClr val="000000"/>
                          </a:solidFill>
                          <a:effectLst/>
                          <a:latin typeface="微軟正黑體" panose="020B0604030504040204" pitchFamily="34" charset="-120"/>
                          <a:ea typeface="微軟正黑體" panose="020B0604030504040204" pitchFamily="34" charset="-120"/>
                        </a:rPr>
                        <a:t>消費者物價指數</a:t>
                      </a:r>
                      <a:endParaRPr lang="zh-TW" altLang="en-US" sz="1000" dirty="0">
                        <a:effectLst/>
                        <a:latin typeface="微軟正黑體" panose="020B0604030504040204" pitchFamily="34" charset="-120"/>
                        <a:ea typeface="微軟正黑體" panose="020B0604030504040204" pitchFamily="34" charset="-120"/>
                      </a:endParaRPr>
                    </a:p>
                  </a:txBody>
                  <a:tcPr marL="7015" marR="7015" marT="7015" marB="7015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614334658"/>
                  </a:ext>
                </a:extLst>
              </a:tr>
              <a:tr h="224480">
                <a:tc>
                  <a:txBody>
                    <a:bodyPr/>
                    <a:lstStyle/>
                    <a:p>
                      <a:pPr rtl="0" fontAlgn="ctr">
                        <a:spcBef>
                          <a:spcPts val="0"/>
                        </a:spcBef>
                        <a:spcAft>
                          <a:spcPts val="0"/>
                        </a:spcAft>
                      </a:pPr>
                      <a:r>
                        <a:rPr lang="en-US" sz="1000" b="0" i="0" u="none" strike="noStrike">
                          <a:solidFill>
                            <a:srgbClr val="000000"/>
                          </a:solidFill>
                          <a:effectLst/>
                          <a:latin typeface="微軟正黑體" panose="020B0604030504040204" pitchFamily="34" charset="-120"/>
                          <a:ea typeface="微軟正黑體" panose="020B0604030504040204" pitchFamily="34" charset="-120"/>
                        </a:rPr>
                        <a:t>GDP</a:t>
                      </a:r>
                      <a:endParaRPr lang="en-US" sz="1000">
                        <a:effectLst/>
                        <a:latin typeface="微軟正黑體" panose="020B0604030504040204" pitchFamily="34" charset="-120"/>
                        <a:ea typeface="微軟正黑體" panose="020B0604030504040204" pitchFamily="34" charset="-120"/>
                      </a:endParaRPr>
                    </a:p>
                  </a:txBody>
                  <a:tcPr marL="7015" marR="7015" marT="7015" marB="7015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rtl="0" fontAlgn="ctr">
                        <a:spcBef>
                          <a:spcPts val="0"/>
                        </a:spcBef>
                        <a:spcAft>
                          <a:spcPts val="0"/>
                        </a:spcAft>
                      </a:pPr>
                      <a:r>
                        <a:rPr lang="zh-TW" altLang="en-US" sz="1000" b="0" i="0" u="none" strike="noStrike" dirty="0">
                          <a:solidFill>
                            <a:srgbClr val="000000"/>
                          </a:solidFill>
                          <a:effectLst/>
                          <a:latin typeface="微軟正黑體" panose="020B0604030504040204" pitchFamily="34" charset="-120"/>
                          <a:ea typeface="微軟正黑體" panose="020B0604030504040204" pitchFamily="34" charset="-120"/>
                        </a:rPr>
                        <a:t>國內生產毛額</a:t>
                      </a:r>
                      <a:endParaRPr lang="zh-TW" altLang="en-US" sz="1000" dirty="0">
                        <a:effectLst/>
                        <a:latin typeface="微軟正黑體" panose="020B0604030504040204" pitchFamily="34" charset="-120"/>
                        <a:ea typeface="微軟正黑體" panose="020B0604030504040204" pitchFamily="34" charset="-120"/>
                      </a:endParaRPr>
                    </a:p>
                  </a:txBody>
                  <a:tcPr marL="7015" marR="7015" marT="7015" marB="7015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68356572"/>
                  </a:ext>
                </a:extLst>
              </a:tr>
              <a:tr h="224480">
                <a:tc>
                  <a:txBody>
                    <a:bodyPr/>
                    <a:lstStyle/>
                    <a:p>
                      <a:pPr rtl="0" fontAlgn="ctr">
                        <a:spcBef>
                          <a:spcPts val="0"/>
                        </a:spcBef>
                        <a:spcAft>
                          <a:spcPts val="0"/>
                        </a:spcAft>
                      </a:pPr>
                      <a:r>
                        <a:rPr lang="en-US" sz="1000" b="0" i="0" u="none" strike="noStrike" dirty="0">
                          <a:solidFill>
                            <a:srgbClr val="000000"/>
                          </a:solidFill>
                          <a:effectLst/>
                          <a:latin typeface="微軟正黑體" panose="020B0604030504040204" pitchFamily="34" charset="-120"/>
                          <a:ea typeface="微軟正黑體" panose="020B0604030504040204" pitchFamily="34" charset="-120"/>
                        </a:rPr>
                        <a:t>Inflation</a:t>
                      </a:r>
                      <a:endParaRPr lang="en-US" sz="1000" dirty="0">
                        <a:effectLst/>
                        <a:latin typeface="微軟正黑體" panose="020B0604030504040204" pitchFamily="34" charset="-120"/>
                        <a:ea typeface="微軟正黑體" panose="020B0604030504040204" pitchFamily="34" charset="-120"/>
                      </a:endParaRPr>
                    </a:p>
                  </a:txBody>
                  <a:tcPr marL="7015" marR="7015" marT="7015" marB="7015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rtl="0" fontAlgn="ctr">
                        <a:spcBef>
                          <a:spcPts val="0"/>
                        </a:spcBef>
                        <a:spcAft>
                          <a:spcPts val="0"/>
                        </a:spcAft>
                      </a:pPr>
                      <a:r>
                        <a:rPr lang="zh-TW" altLang="en-US" sz="1000" b="0" i="0" u="none" strike="noStrike" dirty="0">
                          <a:solidFill>
                            <a:srgbClr val="000000"/>
                          </a:solidFill>
                          <a:effectLst/>
                          <a:latin typeface="微軟正黑體" panose="020B0604030504040204" pitchFamily="34" charset="-120"/>
                          <a:ea typeface="微軟正黑體" panose="020B0604030504040204" pitchFamily="34" charset="-120"/>
                        </a:rPr>
                        <a:t>消費者物價通貨膨脹率</a:t>
                      </a:r>
                      <a:endParaRPr lang="zh-TW" altLang="en-US" sz="1000" dirty="0">
                        <a:effectLst/>
                        <a:latin typeface="微軟正黑體" panose="020B0604030504040204" pitchFamily="34" charset="-120"/>
                        <a:ea typeface="微軟正黑體" panose="020B0604030504040204" pitchFamily="34" charset="-120"/>
                      </a:endParaRPr>
                    </a:p>
                  </a:txBody>
                  <a:tcPr marL="7015" marR="7015" marT="7015" marB="7015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292330932"/>
                  </a:ext>
                </a:extLst>
              </a:tr>
              <a:tr h="224480">
                <a:tc>
                  <a:txBody>
                    <a:bodyPr/>
                    <a:lstStyle/>
                    <a:p>
                      <a:pPr rtl="0" fontAlgn="ctr">
                        <a:spcBef>
                          <a:spcPts val="0"/>
                        </a:spcBef>
                        <a:spcAft>
                          <a:spcPts val="0"/>
                        </a:spcAft>
                      </a:pPr>
                      <a:r>
                        <a:rPr lang="en-US" sz="1000" b="0" i="0" u="none" strike="noStrike">
                          <a:solidFill>
                            <a:srgbClr val="000000"/>
                          </a:solidFill>
                          <a:effectLst/>
                          <a:latin typeface="微軟正黑體" panose="020B0604030504040204" pitchFamily="34" charset="-120"/>
                          <a:ea typeface="微軟正黑體" panose="020B0604030504040204" pitchFamily="34" charset="-120"/>
                        </a:rPr>
                        <a:t>BADI</a:t>
                      </a:r>
                      <a:endParaRPr lang="en-US" sz="1000">
                        <a:effectLst/>
                        <a:latin typeface="微軟正黑體" panose="020B0604030504040204" pitchFamily="34" charset="-120"/>
                        <a:ea typeface="微軟正黑體" panose="020B0604030504040204" pitchFamily="34" charset="-120"/>
                      </a:endParaRPr>
                    </a:p>
                  </a:txBody>
                  <a:tcPr marL="7015" marR="7015" marT="7015" marB="7015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rtl="0" fontAlgn="ctr">
                        <a:spcBef>
                          <a:spcPts val="0"/>
                        </a:spcBef>
                        <a:spcAft>
                          <a:spcPts val="0"/>
                        </a:spcAft>
                      </a:pPr>
                      <a:r>
                        <a:rPr lang="zh-TW" altLang="en-US" sz="1000" b="0" i="0" u="none" strike="noStrike" dirty="0">
                          <a:solidFill>
                            <a:srgbClr val="000000"/>
                          </a:solidFill>
                          <a:effectLst/>
                          <a:latin typeface="微軟正黑體" panose="020B0604030504040204" pitchFamily="34" charset="-120"/>
                          <a:ea typeface="微軟正黑體" panose="020B0604030504040204" pitchFamily="34" charset="-120"/>
                        </a:rPr>
                        <a:t>波羅的海乾散貨運價指數</a:t>
                      </a:r>
                      <a:endParaRPr lang="zh-TW" altLang="en-US" sz="1000" dirty="0">
                        <a:effectLst/>
                        <a:latin typeface="微軟正黑體" panose="020B0604030504040204" pitchFamily="34" charset="-120"/>
                        <a:ea typeface="微軟正黑體" panose="020B0604030504040204" pitchFamily="34" charset="-120"/>
                      </a:endParaRPr>
                    </a:p>
                  </a:txBody>
                  <a:tcPr marL="7015" marR="7015" marT="7015" marB="7015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952085223"/>
                  </a:ext>
                </a:extLst>
              </a:tr>
              <a:tr h="224480">
                <a:tc>
                  <a:txBody>
                    <a:bodyPr/>
                    <a:lstStyle/>
                    <a:p>
                      <a:pPr rtl="0" fontAlgn="ctr">
                        <a:spcBef>
                          <a:spcPts val="0"/>
                        </a:spcBef>
                        <a:spcAft>
                          <a:spcPts val="0"/>
                        </a:spcAft>
                      </a:pPr>
                      <a:r>
                        <a:rPr lang="en-US" sz="1000" b="0" i="0" u="none" strike="noStrike">
                          <a:solidFill>
                            <a:srgbClr val="000000"/>
                          </a:solidFill>
                          <a:effectLst/>
                          <a:latin typeface="微軟正黑體" panose="020B0604030504040204" pitchFamily="34" charset="-120"/>
                          <a:ea typeface="微軟正黑體" panose="020B0604030504040204" pitchFamily="34" charset="-120"/>
                        </a:rPr>
                        <a:t>WTI</a:t>
                      </a:r>
                      <a:endParaRPr lang="en-US" sz="1000">
                        <a:effectLst/>
                        <a:latin typeface="微軟正黑體" panose="020B0604030504040204" pitchFamily="34" charset="-120"/>
                        <a:ea typeface="微軟正黑體" panose="020B0604030504040204" pitchFamily="34" charset="-120"/>
                      </a:endParaRPr>
                    </a:p>
                  </a:txBody>
                  <a:tcPr marL="7015" marR="7015" marT="7015" marB="7015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rtl="0" fontAlgn="ctr">
                        <a:spcBef>
                          <a:spcPts val="0"/>
                        </a:spcBef>
                        <a:spcAft>
                          <a:spcPts val="0"/>
                        </a:spcAft>
                      </a:pPr>
                      <a:r>
                        <a:rPr lang="zh-TW" altLang="en-US" sz="1000" b="0" i="0" u="none" strike="noStrike" dirty="0">
                          <a:solidFill>
                            <a:srgbClr val="000000"/>
                          </a:solidFill>
                          <a:effectLst/>
                          <a:latin typeface="微軟正黑體" panose="020B0604030504040204" pitchFamily="34" charset="-120"/>
                          <a:ea typeface="微軟正黑體" panose="020B0604030504040204" pitchFamily="34" charset="-120"/>
                        </a:rPr>
                        <a:t>西德原油指數</a:t>
                      </a:r>
                      <a:endParaRPr lang="zh-TW" altLang="en-US" sz="1000" dirty="0">
                        <a:effectLst/>
                        <a:latin typeface="微軟正黑體" panose="020B0604030504040204" pitchFamily="34" charset="-120"/>
                        <a:ea typeface="微軟正黑體" panose="020B0604030504040204" pitchFamily="34" charset="-120"/>
                      </a:endParaRPr>
                    </a:p>
                  </a:txBody>
                  <a:tcPr marL="7015" marR="7015" marT="7015" marB="7015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436504646"/>
                  </a:ext>
                </a:extLst>
              </a:tr>
              <a:tr h="224480">
                <a:tc>
                  <a:txBody>
                    <a:bodyPr/>
                    <a:lstStyle/>
                    <a:p>
                      <a:pPr rtl="0" fontAlgn="ctr">
                        <a:spcBef>
                          <a:spcPts val="0"/>
                        </a:spcBef>
                        <a:spcAft>
                          <a:spcPts val="0"/>
                        </a:spcAft>
                      </a:pPr>
                      <a:r>
                        <a:rPr lang="en-US" sz="1000" b="0" i="0" u="none" strike="noStrike">
                          <a:solidFill>
                            <a:srgbClr val="000000"/>
                          </a:solidFill>
                          <a:effectLst/>
                          <a:latin typeface="微軟正黑體" panose="020B0604030504040204" pitchFamily="34" charset="-120"/>
                          <a:ea typeface="微軟正黑體" panose="020B0604030504040204" pitchFamily="34" charset="-120"/>
                        </a:rPr>
                        <a:t>SOX</a:t>
                      </a:r>
                      <a:endParaRPr lang="en-US" sz="1000">
                        <a:effectLst/>
                        <a:latin typeface="微軟正黑體" panose="020B0604030504040204" pitchFamily="34" charset="-120"/>
                        <a:ea typeface="微軟正黑體" panose="020B0604030504040204" pitchFamily="34" charset="-120"/>
                      </a:endParaRPr>
                    </a:p>
                  </a:txBody>
                  <a:tcPr marL="7015" marR="7015" marT="7015" marB="7015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rtl="0" fontAlgn="ctr">
                        <a:spcBef>
                          <a:spcPts val="0"/>
                        </a:spcBef>
                        <a:spcAft>
                          <a:spcPts val="0"/>
                        </a:spcAft>
                      </a:pPr>
                      <a:r>
                        <a:rPr lang="zh-TW" altLang="en-US" sz="1000" b="0" i="0" u="none" strike="noStrike" dirty="0">
                          <a:solidFill>
                            <a:srgbClr val="000000"/>
                          </a:solidFill>
                          <a:effectLst/>
                          <a:latin typeface="微軟正黑體" panose="020B0604030504040204" pitchFamily="34" charset="-120"/>
                          <a:ea typeface="微軟正黑體" panose="020B0604030504040204" pitchFamily="34" charset="-120"/>
                        </a:rPr>
                        <a:t>費城半導體</a:t>
                      </a:r>
                      <a:endParaRPr lang="zh-TW" altLang="en-US" sz="1000" dirty="0">
                        <a:effectLst/>
                        <a:latin typeface="微軟正黑體" panose="020B0604030504040204" pitchFamily="34" charset="-120"/>
                        <a:ea typeface="微軟正黑體" panose="020B0604030504040204" pitchFamily="34" charset="-120"/>
                      </a:endParaRPr>
                    </a:p>
                  </a:txBody>
                  <a:tcPr marL="7015" marR="7015" marT="7015" marB="7015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19928175"/>
                  </a:ext>
                </a:extLst>
              </a:tr>
              <a:tr h="224480">
                <a:tc>
                  <a:txBody>
                    <a:bodyPr/>
                    <a:lstStyle/>
                    <a:p>
                      <a:pPr rtl="0" fontAlgn="ctr">
                        <a:spcBef>
                          <a:spcPts val="0"/>
                        </a:spcBef>
                        <a:spcAft>
                          <a:spcPts val="0"/>
                        </a:spcAft>
                      </a:pPr>
                      <a:r>
                        <a:rPr lang="en-US" sz="1000" b="0" i="0" u="none" strike="noStrike">
                          <a:solidFill>
                            <a:srgbClr val="000000"/>
                          </a:solidFill>
                          <a:effectLst/>
                          <a:latin typeface="微軟正黑體" panose="020B0604030504040204" pitchFamily="34" charset="-120"/>
                          <a:ea typeface="微軟正黑體" panose="020B0604030504040204" pitchFamily="34" charset="-120"/>
                        </a:rPr>
                        <a:t>S&amp;P_500</a:t>
                      </a:r>
                      <a:endParaRPr lang="en-US" sz="1000">
                        <a:effectLst/>
                        <a:latin typeface="微軟正黑體" panose="020B0604030504040204" pitchFamily="34" charset="-120"/>
                        <a:ea typeface="微軟正黑體" panose="020B0604030504040204" pitchFamily="34" charset="-120"/>
                      </a:endParaRPr>
                    </a:p>
                  </a:txBody>
                  <a:tcPr marL="7015" marR="7015" marT="7015" marB="7015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rtl="0" fontAlgn="ctr">
                        <a:spcBef>
                          <a:spcPts val="0"/>
                        </a:spcBef>
                        <a:spcAft>
                          <a:spcPts val="0"/>
                        </a:spcAft>
                      </a:pPr>
                      <a:r>
                        <a:rPr lang="zh-TW" altLang="en-US" sz="1000" b="0" i="0" u="none" strike="noStrike" dirty="0">
                          <a:solidFill>
                            <a:srgbClr val="000000"/>
                          </a:solidFill>
                          <a:effectLst/>
                          <a:latin typeface="微軟正黑體" panose="020B0604030504040204" pitchFamily="34" charset="-120"/>
                          <a:ea typeface="微軟正黑體" panose="020B0604030504040204" pitchFamily="34" charset="-120"/>
                        </a:rPr>
                        <a:t>標普</a:t>
                      </a:r>
                      <a:r>
                        <a:rPr lang="en-US" altLang="zh-TW" sz="1000" b="0" i="0" u="none" strike="noStrike" dirty="0">
                          <a:solidFill>
                            <a:srgbClr val="000000"/>
                          </a:solidFill>
                          <a:effectLst/>
                          <a:latin typeface="微軟正黑體" panose="020B0604030504040204" pitchFamily="34" charset="-120"/>
                          <a:ea typeface="微軟正黑體" panose="020B0604030504040204" pitchFamily="34" charset="-120"/>
                        </a:rPr>
                        <a:t>500</a:t>
                      </a:r>
                      <a:endParaRPr lang="zh-TW" altLang="en-US" sz="1000" dirty="0">
                        <a:effectLst/>
                        <a:latin typeface="微軟正黑體" panose="020B0604030504040204" pitchFamily="34" charset="-120"/>
                        <a:ea typeface="微軟正黑體" panose="020B0604030504040204" pitchFamily="34" charset="-120"/>
                      </a:endParaRPr>
                    </a:p>
                  </a:txBody>
                  <a:tcPr marL="7015" marR="7015" marT="7015" marB="7015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583039910"/>
                  </a:ext>
                </a:extLst>
              </a:tr>
              <a:tr h="224480">
                <a:tc>
                  <a:txBody>
                    <a:bodyPr/>
                    <a:lstStyle/>
                    <a:p>
                      <a:pPr rtl="0" fontAlgn="ctr">
                        <a:spcBef>
                          <a:spcPts val="0"/>
                        </a:spcBef>
                        <a:spcAft>
                          <a:spcPts val="0"/>
                        </a:spcAft>
                      </a:pPr>
                      <a:r>
                        <a:rPr lang="en-US" sz="1000" b="0" i="0" u="none" strike="noStrike">
                          <a:solidFill>
                            <a:srgbClr val="000000"/>
                          </a:solidFill>
                          <a:effectLst/>
                          <a:latin typeface="微軟正黑體" panose="020B0604030504040204" pitchFamily="34" charset="-120"/>
                          <a:ea typeface="微軟正黑體" panose="020B0604030504040204" pitchFamily="34" charset="-120"/>
                        </a:rPr>
                        <a:t>NASDAQ</a:t>
                      </a:r>
                      <a:endParaRPr lang="en-US" sz="1000">
                        <a:effectLst/>
                        <a:latin typeface="微軟正黑體" panose="020B0604030504040204" pitchFamily="34" charset="-120"/>
                        <a:ea typeface="微軟正黑體" panose="020B0604030504040204" pitchFamily="34" charset="-120"/>
                      </a:endParaRPr>
                    </a:p>
                  </a:txBody>
                  <a:tcPr marL="7015" marR="7015" marT="7015" marB="7015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rtl="0" fontAlgn="ctr">
                        <a:spcBef>
                          <a:spcPts val="0"/>
                        </a:spcBef>
                        <a:spcAft>
                          <a:spcPts val="0"/>
                        </a:spcAft>
                      </a:pPr>
                      <a:r>
                        <a:rPr lang="zh-TW" altLang="en-US" sz="1000" b="0" i="0" u="none" strike="noStrike" dirty="0">
                          <a:solidFill>
                            <a:srgbClr val="000000"/>
                          </a:solidFill>
                          <a:effectLst/>
                          <a:latin typeface="微軟正黑體" panose="020B0604030504040204" pitchFamily="34" charset="-120"/>
                          <a:ea typeface="微軟正黑體" panose="020B0604030504040204" pitchFamily="34" charset="-120"/>
                        </a:rPr>
                        <a:t>那斯達克指數</a:t>
                      </a:r>
                      <a:endParaRPr lang="zh-TW" altLang="en-US" sz="1000" dirty="0">
                        <a:effectLst/>
                        <a:latin typeface="微軟正黑體" panose="020B0604030504040204" pitchFamily="34" charset="-120"/>
                        <a:ea typeface="微軟正黑體" panose="020B0604030504040204" pitchFamily="34" charset="-120"/>
                      </a:endParaRPr>
                    </a:p>
                  </a:txBody>
                  <a:tcPr marL="7015" marR="7015" marT="7015" marB="7015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75296932"/>
                  </a:ext>
                </a:extLst>
              </a:tr>
              <a:tr h="224480">
                <a:tc>
                  <a:txBody>
                    <a:bodyPr/>
                    <a:lstStyle/>
                    <a:p>
                      <a:pPr rtl="0" fontAlgn="ctr">
                        <a:spcBef>
                          <a:spcPts val="0"/>
                        </a:spcBef>
                        <a:spcAft>
                          <a:spcPts val="0"/>
                        </a:spcAft>
                      </a:pPr>
                      <a:r>
                        <a:rPr lang="en-US" sz="1000" b="0" i="0" u="none" strike="noStrike">
                          <a:solidFill>
                            <a:srgbClr val="000000"/>
                          </a:solidFill>
                          <a:effectLst/>
                          <a:latin typeface="微軟正黑體" panose="020B0604030504040204" pitchFamily="34" charset="-120"/>
                          <a:ea typeface="微軟正黑體" panose="020B0604030504040204" pitchFamily="34" charset="-120"/>
                        </a:rPr>
                        <a:t>Dow_Jones</a:t>
                      </a:r>
                      <a:endParaRPr lang="en-US" sz="1000">
                        <a:effectLst/>
                        <a:latin typeface="微軟正黑體" panose="020B0604030504040204" pitchFamily="34" charset="-120"/>
                        <a:ea typeface="微軟正黑體" panose="020B0604030504040204" pitchFamily="34" charset="-120"/>
                      </a:endParaRPr>
                    </a:p>
                  </a:txBody>
                  <a:tcPr marL="7015" marR="7015" marT="7015" marB="7015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rtl="0" fontAlgn="ctr">
                        <a:spcBef>
                          <a:spcPts val="0"/>
                        </a:spcBef>
                        <a:spcAft>
                          <a:spcPts val="0"/>
                        </a:spcAft>
                      </a:pPr>
                      <a:r>
                        <a:rPr lang="zh-TW" altLang="en-US" sz="1000" b="0" i="0" u="none" strike="noStrike" dirty="0">
                          <a:solidFill>
                            <a:srgbClr val="000000"/>
                          </a:solidFill>
                          <a:effectLst/>
                          <a:latin typeface="微軟正黑體" panose="020B0604030504040204" pitchFamily="34" charset="-120"/>
                          <a:ea typeface="微軟正黑體" panose="020B0604030504040204" pitchFamily="34" charset="-120"/>
                        </a:rPr>
                        <a:t>道瓊工業指數</a:t>
                      </a:r>
                      <a:endParaRPr lang="zh-TW" altLang="en-US" sz="1000" dirty="0">
                        <a:effectLst/>
                        <a:latin typeface="微軟正黑體" panose="020B0604030504040204" pitchFamily="34" charset="-120"/>
                        <a:ea typeface="微軟正黑體" panose="020B0604030504040204" pitchFamily="34" charset="-120"/>
                      </a:endParaRPr>
                    </a:p>
                  </a:txBody>
                  <a:tcPr marL="7015" marR="7015" marT="7015" marB="7015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22801427"/>
                  </a:ext>
                </a:extLst>
              </a:tr>
              <a:tr h="224480">
                <a:tc>
                  <a:txBody>
                    <a:bodyPr/>
                    <a:lstStyle/>
                    <a:p>
                      <a:pPr rtl="0" fontAlgn="ctr">
                        <a:spcBef>
                          <a:spcPts val="0"/>
                        </a:spcBef>
                        <a:spcAft>
                          <a:spcPts val="0"/>
                        </a:spcAft>
                      </a:pPr>
                      <a:r>
                        <a:rPr lang="en-US" sz="1000" b="0" i="0" u="none" strike="noStrike">
                          <a:solidFill>
                            <a:srgbClr val="000000"/>
                          </a:solidFill>
                          <a:effectLst/>
                          <a:latin typeface="微軟正黑體" panose="020B0604030504040204" pitchFamily="34" charset="-120"/>
                          <a:ea typeface="微軟正黑體" panose="020B0604030504040204" pitchFamily="34" charset="-120"/>
                        </a:rPr>
                        <a:t>VIT</a:t>
                      </a:r>
                      <a:endParaRPr lang="en-US" sz="1000">
                        <a:effectLst/>
                        <a:latin typeface="微軟正黑體" panose="020B0604030504040204" pitchFamily="34" charset="-120"/>
                        <a:ea typeface="微軟正黑體" panose="020B0604030504040204" pitchFamily="34" charset="-120"/>
                      </a:endParaRPr>
                    </a:p>
                  </a:txBody>
                  <a:tcPr marL="7015" marR="7015" marT="7015" marB="7015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rtl="0" fontAlgn="ctr">
                        <a:spcBef>
                          <a:spcPts val="0"/>
                        </a:spcBef>
                        <a:spcAft>
                          <a:spcPts val="0"/>
                        </a:spcAft>
                      </a:pPr>
                      <a:r>
                        <a:rPr lang="zh-TW" altLang="en-US" sz="1000" b="0" i="0" u="none" strike="noStrike" dirty="0">
                          <a:solidFill>
                            <a:srgbClr val="000000"/>
                          </a:solidFill>
                          <a:effectLst/>
                          <a:latin typeface="微軟正黑體" panose="020B0604030504040204" pitchFamily="34" charset="-120"/>
                          <a:ea typeface="微軟正黑體" panose="020B0604030504040204" pitchFamily="34" charset="-120"/>
                        </a:rPr>
                        <a:t>波動率指數</a:t>
                      </a:r>
                      <a:r>
                        <a:rPr lang="en-US" altLang="zh-TW" sz="1000" b="0" i="0" u="none" strike="noStrike" dirty="0">
                          <a:solidFill>
                            <a:srgbClr val="000000"/>
                          </a:solidFill>
                          <a:effectLst/>
                          <a:latin typeface="微軟正黑體" panose="020B0604030504040204" pitchFamily="34" charset="-120"/>
                          <a:ea typeface="微軟正黑體" panose="020B0604030504040204" pitchFamily="34" charset="-120"/>
                        </a:rPr>
                        <a:t>(</a:t>
                      </a:r>
                      <a:r>
                        <a:rPr lang="zh-TW" altLang="en-US" sz="1000" b="0" i="0" u="none" strike="noStrike" dirty="0">
                          <a:solidFill>
                            <a:srgbClr val="000000"/>
                          </a:solidFill>
                          <a:effectLst/>
                          <a:latin typeface="微軟正黑體" panose="020B0604030504040204" pitchFamily="34" charset="-120"/>
                          <a:ea typeface="微軟正黑體" panose="020B0604030504040204" pitchFamily="34" charset="-120"/>
                        </a:rPr>
                        <a:t>恐慌指數</a:t>
                      </a:r>
                      <a:r>
                        <a:rPr lang="en-US" altLang="zh-TW" sz="1000" b="0" i="0" u="none" strike="noStrike" dirty="0">
                          <a:solidFill>
                            <a:srgbClr val="000000"/>
                          </a:solidFill>
                          <a:effectLst/>
                          <a:latin typeface="微軟正黑體" panose="020B0604030504040204" pitchFamily="34" charset="-120"/>
                          <a:ea typeface="微軟正黑體" panose="020B0604030504040204" pitchFamily="34" charset="-120"/>
                        </a:rPr>
                        <a:t>)</a:t>
                      </a:r>
                      <a:endParaRPr lang="zh-TW" altLang="en-US" sz="1000" dirty="0">
                        <a:effectLst/>
                        <a:latin typeface="微軟正黑體" panose="020B0604030504040204" pitchFamily="34" charset="-120"/>
                        <a:ea typeface="微軟正黑體" panose="020B0604030504040204" pitchFamily="34" charset="-120"/>
                      </a:endParaRPr>
                    </a:p>
                  </a:txBody>
                  <a:tcPr marL="7015" marR="7015" marT="7015" marB="7015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931232774"/>
                  </a:ext>
                </a:extLst>
              </a:tr>
              <a:tr h="252540">
                <a:tc>
                  <a:txBody>
                    <a:bodyPr/>
                    <a:lstStyle/>
                    <a:p>
                      <a:pPr rtl="0" fontAlgn="ctr">
                        <a:spcBef>
                          <a:spcPts val="0"/>
                        </a:spcBef>
                        <a:spcAft>
                          <a:spcPts val="0"/>
                        </a:spcAft>
                      </a:pPr>
                      <a:r>
                        <a:rPr lang="en-US" sz="1000" b="0" i="0" u="none" strike="noStrike">
                          <a:solidFill>
                            <a:srgbClr val="000000"/>
                          </a:solidFill>
                          <a:effectLst/>
                          <a:latin typeface="微軟正黑體" panose="020B0604030504040204" pitchFamily="34" charset="-120"/>
                          <a:ea typeface="微軟正黑體" panose="020B0604030504040204" pitchFamily="34" charset="-120"/>
                        </a:rPr>
                        <a:t>us_dollar</a:t>
                      </a:r>
                      <a:endParaRPr lang="en-US" sz="1000">
                        <a:effectLst/>
                        <a:latin typeface="微軟正黑體" panose="020B0604030504040204" pitchFamily="34" charset="-120"/>
                        <a:ea typeface="微軟正黑體" panose="020B0604030504040204" pitchFamily="34" charset="-120"/>
                      </a:endParaRPr>
                    </a:p>
                  </a:txBody>
                  <a:tcPr marL="7015" marR="7015" marT="7015" marB="7015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rtl="0" fontAlgn="ctr">
                        <a:spcBef>
                          <a:spcPts val="0"/>
                        </a:spcBef>
                        <a:spcAft>
                          <a:spcPts val="0"/>
                        </a:spcAft>
                      </a:pPr>
                      <a:r>
                        <a:rPr lang="zh-TW" altLang="en-US" sz="1000" b="0" i="0" u="none" strike="noStrike" dirty="0">
                          <a:solidFill>
                            <a:srgbClr val="000000"/>
                          </a:solidFill>
                          <a:effectLst/>
                          <a:latin typeface="微軟正黑體" panose="020B0604030504040204" pitchFamily="34" charset="-120"/>
                          <a:ea typeface="微軟正黑體" panose="020B0604030504040204" pitchFamily="34" charset="-120"/>
                        </a:rPr>
                        <a:t>美元指數</a:t>
                      </a:r>
                      <a:endParaRPr lang="zh-TW" altLang="en-US" sz="1000" dirty="0">
                        <a:effectLst/>
                        <a:latin typeface="微軟正黑體" panose="020B0604030504040204" pitchFamily="34" charset="-120"/>
                        <a:ea typeface="微軟正黑體" panose="020B0604030504040204" pitchFamily="34" charset="-120"/>
                      </a:endParaRPr>
                    </a:p>
                  </a:txBody>
                  <a:tcPr marL="7015" marR="7015" marT="7015" marB="7015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141985947"/>
                  </a:ext>
                </a:extLst>
              </a:tr>
            </a:tbl>
          </a:graphicData>
        </a:graphic>
      </p:graphicFrame>
      <p:sp>
        <p:nvSpPr>
          <p:cNvPr id="5" name="Rectangle 1">
            <a:extLst>
              <a:ext uri="{FF2B5EF4-FFF2-40B4-BE49-F238E27FC236}">
                <a16:creationId xmlns:a16="http://schemas.microsoft.com/office/drawing/2014/main" id="{60DC9B04-2F25-45D6-85E8-AAC4882AA844}"/>
              </a:ext>
            </a:extLst>
          </p:cNvPr>
          <p:cNvSpPr>
            <a:spLocks noChangeArrowheads="1"/>
          </p:cNvSpPr>
          <p:nvPr/>
        </p:nvSpPr>
        <p:spPr bwMode="auto">
          <a:xfrm>
            <a:off x="2814638" y="1152525"/>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18" name="Google Shape;362;p13">
            <a:extLst>
              <a:ext uri="{FF2B5EF4-FFF2-40B4-BE49-F238E27FC236}">
                <a16:creationId xmlns:a16="http://schemas.microsoft.com/office/drawing/2014/main" id="{9F7698B0-CB39-4CD7-AC39-0AFE27C17B44}"/>
              </a:ext>
            </a:extLst>
          </p:cNvPr>
          <p:cNvSpPr txBox="1">
            <a:spLocks noGrp="1"/>
          </p:cNvSpPr>
          <p:nvPr>
            <p:ph type="title"/>
          </p:nvPr>
        </p:nvSpPr>
        <p:spPr>
          <a:xfrm>
            <a:off x="146794" y="114653"/>
            <a:ext cx="77040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zh-TW" altLang="en-US" sz="2400" dirty="0">
                <a:latin typeface="微軟正黑體" panose="020B0604030504040204" pitchFamily="34" charset="-120"/>
                <a:ea typeface="微軟正黑體" panose="020B0604030504040204" pitchFamily="34" charset="-120"/>
              </a:rPr>
              <a:t>其他經濟相關指數</a:t>
            </a:r>
            <a:endParaRPr sz="2400" dirty="0">
              <a:latin typeface="微軟正黑體" panose="020B0604030504040204" pitchFamily="34" charset="-120"/>
              <a:ea typeface="微軟正黑體" panose="020B0604030504040204" pitchFamily="34" charset="-120"/>
            </a:endParaRPr>
          </a:p>
        </p:txBody>
      </p:sp>
      <p:sp>
        <p:nvSpPr>
          <p:cNvPr id="19" name="文字方塊 18">
            <a:extLst>
              <a:ext uri="{FF2B5EF4-FFF2-40B4-BE49-F238E27FC236}">
                <a16:creationId xmlns:a16="http://schemas.microsoft.com/office/drawing/2014/main" id="{B2545B6C-1AFB-43B4-9086-A5ED3FFEE780}"/>
              </a:ext>
            </a:extLst>
          </p:cNvPr>
          <p:cNvSpPr txBox="1"/>
          <p:nvPr/>
        </p:nvSpPr>
        <p:spPr>
          <a:xfrm>
            <a:off x="295979" y="1152525"/>
            <a:ext cx="1822382" cy="738664"/>
          </a:xfrm>
          <a:prstGeom prst="rect">
            <a:avLst/>
          </a:prstGeom>
          <a:noFill/>
        </p:spPr>
        <p:txBody>
          <a:bodyPr wrap="square" rtlCol="0">
            <a:spAutoFit/>
          </a:bodyPr>
          <a:lstStyle/>
          <a:p>
            <a:pPr marL="285750" indent="-285750">
              <a:buFont typeface="Arial" panose="020B0604020202020204" pitchFamily="34" charset="0"/>
              <a:buChar char="•"/>
            </a:pPr>
            <a:r>
              <a:rPr lang="zh-TW" altLang="en-US" dirty="0">
                <a:solidFill>
                  <a:srgbClr val="5C86AD"/>
                </a:solidFill>
              </a:rPr>
              <a:t>網路爬蟲 </a:t>
            </a:r>
            <a:endParaRPr lang="en-US" altLang="zh-TW" dirty="0">
              <a:solidFill>
                <a:srgbClr val="5C86AD"/>
              </a:solidFill>
            </a:endParaRPr>
          </a:p>
          <a:p>
            <a:r>
              <a:rPr lang="zh-TW" altLang="en-US" dirty="0"/>
              <a:t>爬取</a:t>
            </a:r>
            <a:r>
              <a:rPr lang="en-US" altLang="zh-TW" dirty="0"/>
              <a:t>investing.com</a:t>
            </a:r>
            <a:r>
              <a:rPr lang="zh-TW" altLang="en-US" dirty="0"/>
              <a:t>與</a:t>
            </a:r>
            <a:r>
              <a:rPr lang="en-US" altLang="zh-TW" dirty="0"/>
              <a:t>Fred</a:t>
            </a:r>
            <a:r>
              <a:rPr lang="zh-TW" altLang="en-US" dirty="0"/>
              <a:t>的經濟數據</a:t>
            </a:r>
            <a:r>
              <a:rPr lang="en-US" altLang="zh-TW" dirty="0"/>
              <a:t> </a:t>
            </a:r>
            <a:endParaRPr lang="zh-TW" altLang="en-US" dirty="0"/>
          </a:p>
        </p:txBody>
      </p:sp>
      <p:pic>
        <p:nvPicPr>
          <p:cNvPr id="2" name="圖片 1">
            <a:extLst>
              <a:ext uri="{FF2B5EF4-FFF2-40B4-BE49-F238E27FC236}">
                <a16:creationId xmlns:a16="http://schemas.microsoft.com/office/drawing/2014/main" id="{4B16B0BD-8C8C-4A73-81F9-4226FC90EDEC}"/>
              </a:ext>
            </a:extLst>
          </p:cNvPr>
          <p:cNvPicPr>
            <a:picLocks noChangeAspect="1"/>
          </p:cNvPicPr>
          <p:nvPr/>
        </p:nvPicPr>
        <p:blipFill>
          <a:blip r:embed="rId3"/>
          <a:stretch>
            <a:fillRect/>
          </a:stretch>
        </p:blipFill>
        <p:spPr>
          <a:xfrm>
            <a:off x="5725215" y="2856620"/>
            <a:ext cx="2357223" cy="1742204"/>
          </a:xfrm>
          <a:prstGeom prst="rect">
            <a:avLst/>
          </a:prstGeom>
        </p:spPr>
      </p:pic>
      <p:pic>
        <p:nvPicPr>
          <p:cNvPr id="3" name="圖片 2">
            <a:extLst>
              <a:ext uri="{FF2B5EF4-FFF2-40B4-BE49-F238E27FC236}">
                <a16:creationId xmlns:a16="http://schemas.microsoft.com/office/drawing/2014/main" id="{BF813E0D-5062-4112-AD37-B53C07D8A0AD}"/>
              </a:ext>
            </a:extLst>
          </p:cNvPr>
          <p:cNvPicPr>
            <a:picLocks noChangeAspect="1"/>
          </p:cNvPicPr>
          <p:nvPr/>
        </p:nvPicPr>
        <p:blipFill>
          <a:blip r:embed="rId4"/>
          <a:stretch>
            <a:fillRect/>
          </a:stretch>
        </p:blipFill>
        <p:spPr>
          <a:xfrm>
            <a:off x="5725215" y="914399"/>
            <a:ext cx="2683125" cy="1683051"/>
          </a:xfrm>
          <a:prstGeom prst="rect">
            <a:avLst/>
          </a:prstGeom>
        </p:spPr>
      </p:pic>
      <p:grpSp>
        <p:nvGrpSpPr>
          <p:cNvPr id="8" name="群組 7">
            <a:extLst>
              <a:ext uri="{FF2B5EF4-FFF2-40B4-BE49-F238E27FC236}">
                <a16:creationId xmlns:a16="http://schemas.microsoft.com/office/drawing/2014/main" id="{CD65C142-2FB9-4EF5-A2B4-3F20A7D5F571}"/>
              </a:ext>
            </a:extLst>
          </p:cNvPr>
          <p:cNvGrpSpPr/>
          <p:nvPr/>
        </p:nvGrpSpPr>
        <p:grpSpPr>
          <a:xfrm>
            <a:off x="163025" y="1993012"/>
            <a:ext cx="2248214" cy="1785262"/>
            <a:chOff x="163025" y="1993012"/>
            <a:chExt cx="2248214" cy="1785262"/>
          </a:xfrm>
        </p:grpSpPr>
        <p:pic>
          <p:nvPicPr>
            <p:cNvPr id="6" name="圖片 5">
              <a:extLst>
                <a:ext uri="{FF2B5EF4-FFF2-40B4-BE49-F238E27FC236}">
                  <a16:creationId xmlns:a16="http://schemas.microsoft.com/office/drawing/2014/main" id="{5DA1C289-2C0B-451D-93B3-412DF5FF419B}"/>
                </a:ext>
              </a:extLst>
            </p:cNvPr>
            <p:cNvPicPr>
              <a:picLocks noChangeAspect="1"/>
            </p:cNvPicPr>
            <p:nvPr/>
          </p:nvPicPr>
          <p:blipFill>
            <a:blip r:embed="rId5"/>
            <a:stretch>
              <a:fillRect/>
            </a:stretch>
          </p:blipFill>
          <p:spPr>
            <a:xfrm>
              <a:off x="163025" y="2330272"/>
              <a:ext cx="2248214" cy="1448002"/>
            </a:xfrm>
            <a:prstGeom prst="rect">
              <a:avLst/>
            </a:prstGeom>
          </p:spPr>
        </p:pic>
        <p:sp>
          <p:nvSpPr>
            <p:cNvPr id="7" name="文字方塊 6">
              <a:extLst>
                <a:ext uri="{FF2B5EF4-FFF2-40B4-BE49-F238E27FC236}">
                  <a16:creationId xmlns:a16="http://schemas.microsoft.com/office/drawing/2014/main" id="{38C4E9C9-F272-4D53-A0B1-6D565B56C0F2}"/>
                </a:ext>
              </a:extLst>
            </p:cNvPr>
            <p:cNvSpPr txBox="1"/>
            <p:nvPr/>
          </p:nvSpPr>
          <p:spPr>
            <a:xfrm>
              <a:off x="163025" y="1993012"/>
              <a:ext cx="2248214" cy="307777"/>
            </a:xfrm>
            <a:prstGeom prst="rect">
              <a:avLst/>
            </a:prstGeom>
            <a:noFill/>
          </p:spPr>
          <p:txBody>
            <a:bodyPr wrap="square" rtlCol="0">
              <a:spAutoFit/>
            </a:bodyPr>
            <a:lstStyle/>
            <a:p>
              <a:r>
                <a:rPr lang="zh-TW" altLang="en-US" dirty="0"/>
                <a:t>進入模型使用的經濟指標</a:t>
              </a:r>
            </a:p>
          </p:txBody>
        </p:sp>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362;p13">
            <a:extLst>
              <a:ext uri="{FF2B5EF4-FFF2-40B4-BE49-F238E27FC236}">
                <a16:creationId xmlns:a16="http://schemas.microsoft.com/office/drawing/2014/main" id="{9264DADB-6C8D-4A79-BD75-061DBA0E3DFF}"/>
              </a:ext>
            </a:extLst>
          </p:cNvPr>
          <p:cNvSpPr txBox="1">
            <a:spLocks/>
          </p:cNvSpPr>
          <p:nvPr/>
        </p:nvSpPr>
        <p:spPr>
          <a:xfrm>
            <a:off x="146794" y="114653"/>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Domine SemiBold"/>
              <a:buNone/>
              <a:defRPr sz="3000" b="0" i="0" u="none" strike="noStrike" cap="none">
                <a:solidFill>
                  <a:schemeClr val="dk1"/>
                </a:solidFill>
                <a:latin typeface="Domine SemiBold"/>
                <a:ea typeface="Domine SemiBold"/>
                <a:cs typeface="Domine SemiBold"/>
                <a:sym typeface="Domine SemiBold"/>
              </a:defRPr>
            </a:lvl1pPr>
            <a:lvl2pPr marR="0" lvl="1" algn="l" rtl="0">
              <a:lnSpc>
                <a:spcPct val="100000"/>
              </a:lnSpc>
              <a:spcBef>
                <a:spcPts val="0"/>
              </a:spcBef>
              <a:spcAft>
                <a:spcPts val="0"/>
              </a:spcAft>
              <a:buClr>
                <a:schemeClr val="dk1"/>
              </a:buClr>
              <a:buSzPts val="3500"/>
              <a:buFont typeface="Domine SemiBold"/>
              <a:buNone/>
              <a:defRPr sz="3500" b="0" i="0" u="none" strike="noStrike" cap="none">
                <a:solidFill>
                  <a:schemeClr val="dk1"/>
                </a:solidFill>
                <a:latin typeface="Domine SemiBold"/>
                <a:ea typeface="Domine SemiBold"/>
                <a:cs typeface="Domine SemiBold"/>
                <a:sym typeface="Domine SemiBold"/>
              </a:defRPr>
            </a:lvl2pPr>
            <a:lvl3pPr marR="0" lvl="2" algn="l" rtl="0">
              <a:lnSpc>
                <a:spcPct val="100000"/>
              </a:lnSpc>
              <a:spcBef>
                <a:spcPts val="0"/>
              </a:spcBef>
              <a:spcAft>
                <a:spcPts val="0"/>
              </a:spcAft>
              <a:buClr>
                <a:schemeClr val="dk1"/>
              </a:buClr>
              <a:buSzPts val="3500"/>
              <a:buFont typeface="Domine SemiBold"/>
              <a:buNone/>
              <a:defRPr sz="3500" b="0" i="0" u="none" strike="noStrike" cap="none">
                <a:solidFill>
                  <a:schemeClr val="dk1"/>
                </a:solidFill>
                <a:latin typeface="Domine SemiBold"/>
                <a:ea typeface="Domine SemiBold"/>
                <a:cs typeface="Domine SemiBold"/>
                <a:sym typeface="Domine SemiBold"/>
              </a:defRPr>
            </a:lvl3pPr>
            <a:lvl4pPr marR="0" lvl="3" algn="l" rtl="0">
              <a:lnSpc>
                <a:spcPct val="100000"/>
              </a:lnSpc>
              <a:spcBef>
                <a:spcPts val="0"/>
              </a:spcBef>
              <a:spcAft>
                <a:spcPts val="0"/>
              </a:spcAft>
              <a:buClr>
                <a:schemeClr val="dk1"/>
              </a:buClr>
              <a:buSzPts val="3500"/>
              <a:buFont typeface="Domine SemiBold"/>
              <a:buNone/>
              <a:defRPr sz="3500" b="0" i="0" u="none" strike="noStrike" cap="none">
                <a:solidFill>
                  <a:schemeClr val="dk1"/>
                </a:solidFill>
                <a:latin typeface="Domine SemiBold"/>
                <a:ea typeface="Domine SemiBold"/>
                <a:cs typeface="Domine SemiBold"/>
                <a:sym typeface="Domine SemiBold"/>
              </a:defRPr>
            </a:lvl4pPr>
            <a:lvl5pPr marR="0" lvl="4" algn="l" rtl="0">
              <a:lnSpc>
                <a:spcPct val="100000"/>
              </a:lnSpc>
              <a:spcBef>
                <a:spcPts val="0"/>
              </a:spcBef>
              <a:spcAft>
                <a:spcPts val="0"/>
              </a:spcAft>
              <a:buClr>
                <a:schemeClr val="dk1"/>
              </a:buClr>
              <a:buSzPts val="3500"/>
              <a:buFont typeface="Domine SemiBold"/>
              <a:buNone/>
              <a:defRPr sz="3500" b="0" i="0" u="none" strike="noStrike" cap="none">
                <a:solidFill>
                  <a:schemeClr val="dk1"/>
                </a:solidFill>
                <a:latin typeface="Domine SemiBold"/>
                <a:ea typeface="Domine SemiBold"/>
                <a:cs typeface="Domine SemiBold"/>
                <a:sym typeface="Domine SemiBold"/>
              </a:defRPr>
            </a:lvl5pPr>
            <a:lvl6pPr marR="0" lvl="5" algn="l" rtl="0">
              <a:lnSpc>
                <a:spcPct val="100000"/>
              </a:lnSpc>
              <a:spcBef>
                <a:spcPts val="0"/>
              </a:spcBef>
              <a:spcAft>
                <a:spcPts val="0"/>
              </a:spcAft>
              <a:buClr>
                <a:schemeClr val="dk1"/>
              </a:buClr>
              <a:buSzPts val="3500"/>
              <a:buFont typeface="Domine SemiBold"/>
              <a:buNone/>
              <a:defRPr sz="3500" b="0" i="0" u="none" strike="noStrike" cap="none">
                <a:solidFill>
                  <a:schemeClr val="dk1"/>
                </a:solidFill>
                <a:latin typeface="Domine SemiBold"/>
                <a:ea typeface="Domine SemiBold"/>
                <a:cs typeface="Domine SemiBold"/>
                <a:sym typeface="Domine SemiBold"/>
              </a:defRPr>
            </a:lvl6pPr>
            <a:lvl7pPr marR="0" lvl="6" algn="l" rtl="0">
              <a:lnSpc>
                <a:spcPct val="100000"/>
              </a:lnSpc>
              <a:spcBef>
                <a:spcPts val="0"/>
              </a:spcBef>
              <a:spcAft>
                <a:spcPts val="0"/>
              </a:spcAft>
              <a:buClr>
                <a:schemeClr val="dk1"/>
              </a:buClr>
              <a:buSzPts val="3500"/>
              <a:buFont typeface="Domine SemiBold"/>
              <a:buNone/>
              <a:defRPr sz="3500" b="0" i="0" u="none" strike="noStrike" cap="none">
                <a:solidFill>
                  <a:schemeClr val="dk1"/>
                </a:solidFill>
                <a:latin typeface="Domine SemiBold"/>
                <a:ea typeface="Domine SemiBold"/>
                <a:cs typeface="Domine SemiBold"/>
                <a:sym typeface="Domine SemiBold"/>
              </a:defRPr>
            </a:lvl7pPr>
            <a:lvl8pPr marR="0" lvl="7" algn="l" rtl="0">
              <a:lnSpc>
                <a:spcPct val="100000"/>
              </a:lnSpc>
              <a:spcBef>
                <a:spcPts val="0"/>
              </a:spcBef>
              <a:spcAft>
                <a:spcPts val="0"/>
              </a:spcAft>
              <a:buClr>
                <a:schemeClr val="dk1"/>
              </a:buClr>
              <a:buSzPts val="3500"/>
              <a:buFont typeface="Domine SemiBold"/>
              <a:buNone/>
              <a:defRPr sz="3500" b="0" i="0" u="none" strike="noStrike" cap="none">
                <a:solidFill>
                  <a:schemeClr val="dk1"/>
                </a:solidFill>
                <a:latin typeface="Domine SemiBold"/>
                <a:ea typeface="Domine SemiBold"/>
                <a:cs typeface="Domine SemiBold"/>
                <a:sym typeface="Domine SemiBold"/>
              </a:defRPr>
            </a:lvl8pPr>
            <a:lvl9pPr marR="0" lvl="8" algn="l" rtl="0">
              <a:lnSpc>
                <a:spcPct val="100000"/>
              </a:lnSpc>
              <a:spcBef>
                <a:spcPts val="0"/>
              </a:spcBef>
              <a:spcAft>
                <a:spcPts val="0"/>
              </a:spcAft>
              <a:buClr>
                <a:schemeClr val="dk1"/>
              </a:buClr>
              <a:buSzPts val="3500"/>
              <a:buFont typeface="Domine SemiBold"/>
              <a:buNone/>
              <a:defRPr sz="3500" b="0" i="0" u="none" strike="noStrike" cap="none">
                <a:solidFill>
                  <a:schemeClr val="dk1"/>
                </a:solidFill>
                <a:latin typeface="Domine SemiBold"/>
                <a:ea typeface="Domine SemiBold"/>
                <a:cs typeface="Domine SemiBold"/>
                <a:sym typeface="Domine SemiBold"/>
              </a:defRPr>
            </a:lvl9pPr>
          </a:lstStyle>
          <a:p>
            <a:r>
              <a:rPr lang="zh-TW" altLang="en-US" sz="2400" dirty="0">
                <a:latin typeface="微軟正黑體" panose="020B0604030504040204" pitchFamily="34" charset="-120"/>
                <a:ea typeface="微軟正黑體" panose="020B0604030504040204" pitchFamily="34" charset="-120"/>
              </a:rPr>
              <a:t>其他經濟相關指數</a:t>
            </a:r>
          </a:p>
        </p:txBody>
      </p:sp>
      <p:sp>
        <p:nvSpPr>
          <p:cNvPr id="7" name="文字方塊 6">
            <a:extLst>
              <a:ext uri="{FF2B5EF4-FFF2-40B4-BE49-F238E27FC236}">
                <a16:creationId xmlns:a16="http://schemas.microsoft.com/office/drawing/2014/main" id="{1A3DE965-9FC5-4973-98CE-BD58ACD9ADFD}"/>
              </a:ext>
            </a:extLst>
          </p:cNvPr>
          <p:cNvSpPr txBox="1"/>
          <p:nvPr/>
        </p:nvSpPr>
        <p:spPr>
          <a:xfrm>
            <a:off x="268224" y="585216"/>
            <a:ext cx="8650588" cy="738664"/>
          </a:xfrm>
          <a:prstGeom prst="rect">
            <a:avLst/>
          </a:prstGeom>
          <a:noFill/>
        </p:spPr>
        <p:txBody>
          <a:bodyPr wrap="square" rtlCol="0">
            <a:spAutoFit/>
          </a:bodyPr>
          <a:lstStyle/>
          <a:p>
            <a:pPr marL="285750" indent="-285750">
              <a:buFont typeface="Arial" panose="020B0604020202020204" pitchFamily="34" charset="0"/>
              <a:buChar char="•"/>
            </a:pPr>
            <a:r>
              <a:rPr lang="zh-TW" altLang="en-US" dirty="0">
                <a:solidFill>
                  <a:srgbClr val="5C86AD"/>
                </a:solidFill>
              </a:rPr>
              <a:t>資料清整</a:t>
            </a:r>
            <a:endParaRPr lang="en-US" altLang="zh-TW" dirty="0">
              <a:solidFill>
                <a:srgbClr val="5C86AD"/>
              </a:solidFill>
            </a:endParaRPr>
          </a:p>
          <a:p>
            <a:r>
              <a:rPr lang="zh-TW" altLang="en-US" dirty="0"/>
              <a:t>因為不同指標日期會有無法對齊的問題，所以在合併時指定日期欄位，將日期可以對齊。</a:t>
            </a:r>
            <a:endParaRPr lang="en-US" altLang="zh-TW" dirty="0"/>
          </a:p>
          <a:p>
            <a:r>
              <a:rPr lang="zh-TW" altLang="en-US" dirty="0"/>
              <a:t>對齊後會有缺失值，所以將資料做向後填補將缺失值補齊</a:t>
            </a:r>
            <a:r>
              <a:rPr lang="en-US" altLang="zh-TW" dirty="0"/>
              <a:t>(</a:t>
            </a:r>
            <a:r>
              <a:rPr lang="zh-TW" altLang="en-US" dirty="0"/>
              <a:t>時間以降冪排列，需以前一天的資料來做填補</a:t>
            </a:r>
            <a:r>
              <a:rPr lang="en-US" altLang="zh-TW" dirty="0"/>
              <a:t>)</a:t>
            </a:r>
            <a:r>
              <a:rPr lang="zh-TW" altLang="en-US" dirty="0"/>
              <a:t>。</a:t>
            </a:r>
            <a:endParaRPr lang="en-US" altLang="zh-TW" dirty="0"/>
          </a:p>
        </p:txBody>
      </p:sp>
      <p:grpSp>
        <p:nvGrpSpPr>
          <p:cNvPr id="12" name="群組 11">
            <a:extLst>
              <a:ext uri="{FF2B5EF4-FFF2-40B4-BE49-F238E27FC236}">
                <a16:creationId xmlns:a16="http://schemas.microsoft.com/office/drawing/2014/main" id="{B18601DB-D74C-45AC-8F4B-E8691BD7AF33}"/>
              </a:ext>
            </a:extLst>
          </p:cNvPr>
          <p:cNvGrpSpPr/>
          <p:nvPr/>
        </p:nvGrpSpPr>
        <p:grpSpPr>
          <a:xfrm>
            <a:off x="400319" y="1564980"/>
            <a:ext cx="5625714" cy="3463867"/>
            <a:chOff x="1137298" y="1564980"/>
            <a:chExt cx="5625714" cy="3463867"/>
          </a:xfrm>
        </p:grpSpPr>
        <p:pic>
          <p:nvPicPr>
            <p:cNvPr id="9" name="圖片 8">
              <a:extLst>
                <a:ext uri="{FF2B5EF4-FFF2-40B4-BE49-F238E27FC236}">
                  <a16:creationId xmlns:a16="http://schemas.microsoft.com/office/drawing/2014/main" id="{64F2CA1A-E555-4334-A435-D3292E0B769D}"/>
                </a:ext>
              </a:extLst>
            </p:cNvPr>
            <p:cNvPicPr>
              <a:picLocks noChangeAspect="1"/>
            </p:cNvPicPr>
            <p:nvPr/>
          </p:nvPicPr>
          <p:blipFill>
            <a:blip r:embed="rId2"/>
            <a:stretch>
              <a:fillRect/>
            </a:stretch>
          </p:blipFill>
          <p:spPr>
            <a:xfrm>
              <a:off x="1137298" y="1564980"/>
              <a:ext cx="5625714" cy="3463867"/>
            </a:xfrm>
            <a:prstGeom prst="rect">
              <a:avLst/>
            </a:prstGeom>
            <a:ln>
              <a:solidFill>
                <a:schemeClr val="accent1"/>
              </a:solidFill>
            </a:ln>
          </p:spPr>
        </p:pic>
        <p:sp>
          <p:nvSpPr>
            <p:cNvPr id="11" name="矩形: 圓角 10">
              <a:extLst>
                <a:ext uri="{FF2B5EF4-FFF2-40B4-BE49-F238E27FC236}">
                  <a16:creationId xmlns:a16="http://schemas.microsoft.com/office/drawing/2014/main" id="{33E4C8EB-93FE-45DB-9634-6BF58F77B879}"/>
                </a:ext>
              </a:extLst>
            </p:cNvPr>
            <p:cNvSpPr/>
            <p:nvPr/>
          </p:nvSpPr>
          <p:spPr>
            <a:xfrm>
              <a:off x="1412542" y="3664424"/>
              <a:ext cx="4380931" cy="75745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Tree>
    <p:extLst>
      <p:ext uri="{BB962C8B-B14F-4D97-AF65-F5344CB8AC3E}">
        <p14:creationId xmlns:p14="http://schemas.microsoft.com/office/powerpoint/2010/main" val="181996981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grpSp>
        <p:nvGrpSpPr>
          <p:cNvPr id="401" name="Google Shape;401;p16"/>
          <p:cNvGrpSpPr/>
          <p:nvPr/>
        </p:nvGrpSpPr>
        <p:grpSpPr>
          <a:xfrm>
            <a:off x="0" y="4699559"/>
            <a:ext cx="10314594" cy="446606"/>
            <a:chOff x="0" y="4699559"/>
            <a:chExt cx="10314594" cy="446606"/>
          </a:xfrm>
        </p:grpSpPr>
        <p:sp>
          <p:nvSpPr>
            <p:cNvPr id="402" name="Google Shape;402;p16"/>
            <p:cNvSpPr/>
            <p:nvPr/>
          </p:nvSpPr>
          <p:spPr>
            <a:xfrm>
              <a:off x="0" y="4700646"/>
              <a:ext cx="9144000"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03" name="Google Shape;403;p16"/>
            <p:cNvSpPr/>
            <p:nvPr/>
          </p:nvSpPr>
          <p:spPr>
            <a:xfrm>
              <a:off x="5932966" y="4699559"/>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04" name="Google Shape;404;p16"/>
            <p:cNvSpPr/>
            <p:nvPr/>
          </p:nvSpPr>
          <p:spPr>
            <a:xfrm>
              <a:off x="4462128" y="4699559"/>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05" name="Google Shape;405;p16"/>
            <p:cNvSpPr/>
            <p:nvPr/>
          </p:nvSpPr>
          <p:spPr>
            <a:xfrm>
              <a:off x="2966483" y="4699559"/>
              <a:ext cx="1740195" cy="445519"/>
            </a:xfrm>
            <a:prstGeom prst="homePlate">
              <a:avLst>
                <a:gd name="adj" fmla="val 50000"/>
              </a:avLst>
            </a:prstGeom>
            <a:solidFill>
              <a:srgbClr val="2C4358"/>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06" name="Google Shape;406;p16"/>
            <p:cNvSpPr/>
            <p:nvPr/>
          </p:nvSpPr>
          <p:spPr>
            <a:xfrm>
              <a:off x="1470838" y="4699559"/>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07" name="Google Shape;407;p16"/>
            <p:cNvSpPr/>
            <p:nvPr/>
          </p:nvSpPr>
          <p:spPr>
            <a:xfrm>
              <a:off x="0" y="4700646"/>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08" name="Google Shape;408;p16"/>
            <p:cNvSpPr txBox="1"/>
            <p:nvPr/>
          </p:nvSpPr>
          <p:spPr>
            <a:xfrm>
              <a:off x="366907"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專題簡介</a:t>
              </a:r>
              <a:endParaRPr/>
            </a:p>
          </p:txBody>
        </p:sp>
        <p:sp>
          <p:nvSpPr>
            <p:cNvPr id="409" name="Google Shape;409;p16"/>
            <p:cNvSpPr txBox="1"/>
            <p:nvPr/>
          </p:nvSpPr>
          <p:spPr>
            <a:xfrm>
              <a:off x="1875114"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平台建置</a:t>
              </a:r>
              <a:endParaRPr/>
            </a:p>
          </p:txBody>
        </p:sp>
        <p:sp>
          <p:nvSpPr>
            <p:cNvPr id="410" name="Google Shape;410;p16"/>
            <p:cNvSpPr txBox="1"/>
            <p:nvPr/>
          </p:nvSpPr>
          <p:spPr>
            <a:xfrm>
              <a:off x="3383321"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資料探索</a:t>
              </a:r>
              <a:endParaRPr/>
            </a:p>
          </p:txBody>
        </p:sp>
        <p:sp>
          <p:nvSpPr>
            <p:cNvPr id="411" name="Google Shape;411;p16"/>
            <p:cNvSpPr txBox="1"/>
            <p:nvPr/>
          </p:nvSpPr>
          <p:spPr>
            <a:xfrm>
              <a:off x="4891528"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建模應用</a:t>
              </a:r>
              <a:endParaRPr/>
            </a:p>
          </p:txBody>
        </p:sp>
        <p:sp>
          <p:nvSpPr>
            <p:cNvPr id="412" name="Google Shape;412;p16"/>
            <p:cNvSpPr txBox="1"/>
            <p:nvPr/>
          </p:nvSpPr>
          <p:spPr>
            <a:xfrm>
              <a:off x="6333060"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資料視覺化</a:t>
              </a:r>
              <a:endParaRPr/>
            </a:p>
          </p:txBody>
        </p:sp>
        <p:sp>
          <p:nvSpPr>
            <p:cNvPr id="413" name="Google Shape;413;p16"/>
            <p:cNvSpPr txBox="1"/>
            <p:nvPr/>
          </p:nvSpPr>
          <p:spPr>
            <a:xfrm>
              <a:off x="7774594"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結論與總結</a:t>
              </a:r>
              <a:endParaRPr/>
            </a:p>
          </p:txBody>
        </p:sp>
      </p:grpSp>
      <p:sp>
        <p:nvSpPr>
          <p:cNvPr id="5" name="Rectangle 1">
            <a:extLst>
              <a:ext uri="{FF2B5EF4-FFF2-40B4-BE49-F238E27FC236}">
                <a16:creationId xmlns:a16="http://schemas.microsoft.com/office/drawing/2014/main" id="{60DC9B04-2F25-45D6-85E8-AAC4882AA844}"/>
              </a:ext>
            </a:extLst>
          </p:cNvPr>
          <p:cNvSpPr>
            <a:spLocks noChangeArrowheads="1"/>
          </p:cNvSpPr>
          <p:nvPr/>
        </p:nvSpPr>
        <p:spPr bwMode="auto">
          <a:xfrm>
            <a:off x="2800303" y="1139951"/>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2" name="文字方塊 1">
            <a:extLst>
              <a:ext uri="{FF2B5EF4-FFF2-40B4-BE49-F238E27FC236}">
                <a16:creationId xmlns:a16="http://schemas.microsoft.com/office/drawing/2014/main" id="{E7BD8F09-A65B-43CF-B15A-40363C73294A}"/>
              </a:ext>
            </a:extLst>
          </p:cNvPr>
          <p:cNvSpPr txBox="1"/>
          <p:nvPr/>
        </p:nvSpPr>
        <p:spPr>
          <a:xfrm>
            <a:off x="4507192" y="2040005"/>
            <a:ext cx="3812750" cy="954107"/>
          </a:xfrm>
          <a:prstGeom prst="rect">
            <a:avLst/>
          </a:prstGeom>
          <a:noFill/>
        </p:spPr>
        <p:txBody>
          <a:bodyPr wrap="square" rtlCol="0">
            <a:spAutoFit/>
          </a:bodyPr>
          <a:lstStyle/>
          <a:p>
            <a:r>
              <a:rPr lang="zh-TW" altLang="en-US" dirty="0"/>
              <a:t>用</a:t>
            </a:r>
            <a:r>
              <a:rPr lang="en-US" altLang="zh-TW" dirty="0"/>
              <a:t>k-means</a:t>
            </a:r>
            <a:r>
              <a:rPr lang="zh-TW" altLang="en-US" dirty="0"/>
              <a:t>將特定產業股票分成</a:t>
            </a:r>
            <a:r>
              <a:rPr lang="en-US" altLang="zh-TW" dirty="0"/>
              <a:t>5</a:t>
            </a:r>
            <a:r>
              <a:rPr lang="zh-TW" altLang="en-US" dirty="0"/>
              <a:t>群</a:t>
            </a:r>
            <a:endParaRPr lang="en-US" altLang="zh-TW" dirty="0"/>
          </a:p>
          <a:p>
            <a:r>
              <a:rPr lang="en-US" altLang="zh-TW" dirty="0"/>
              <a:t>(</a:t>
            </a:r>
            <a:r>
              <a:rPr lang="zh-TW" altLang="en-US" dirty="0"/>
              <a:t>資料內容不足的股票 特徵維度不足 所以另外分類成一群</a:t>
            </a:r>
            <a:r>
              <a:rPr lang="en-US" altLang="zh-TW" dirty="0"/>
              <a:t>)</a:t>
            </a:r>
          </a:p>
          <a:p>
            <a:endParaRPr lang="zh-TW" altLang="en-US" dirty="0"/>
          </a:p>
        </p:txBody>
      </p:sp>
      <p:pic>
        <p:nvPicPr>
          <p:cNvPr id="3" name="圖片 2">
            <a:extLst>
              <a:ext uri="{FF2B5EF4-FFF2-40B4-BE49-F238E27FC236}">
                <a16:creationId xmlns:a16="http://schemas.microsoft.com/office/drawing/2014/main" id="{8C9FA072-248E-446B-8F55-BFBFAD988C01}"/>
              </a:ext>
            </a:extLst>
          </p:cNvPr>
          <p:cNvPicPr>
            <a:picLocks noChangeAspect="1"/>
          </p:cNvPicPr>
          <p:nvPr/>
        </p:nvPicPr>
        <p:blipFill>
          <a:blip r:embed="rId3"/>
          <a:stretch>
            <a:fillRect/>
          </a:stretch>
        </p:blipFill>
        <p:spPr>
          <a:xfrm>
            <a:off x="10178069" y="1696656"/>
            <a:ext cx="4582164" cy="2610214"/>
          </a:xfrm>
          <a:prstGeom prst="rect">
            <a:avLst/>
          </a:prstGeom>
        </p:spPr>
      </p:pic>
      <p:sp>
        <p:nvSpPr>
          <p:cNvPr id="20" name="文字方塊 19">
            <a:extLst>
              <a:ext uri="{FF2B5EF4-FFF2-40B4-BE49-F238E27FC236}">
                <a16:creationId xmlns:a16="http://schemas.microsoft.com/office/drawing/2014/main" id="{89E1CD53-7DD6-439A-8F7A-4AEEF6193492}"/>
              </a:ext>
            </a:extLst>
          </p:cNvPr>
          <p:cNvSpPr txBox="1"/>
          <p:nvPr/>
        </p:nvSpPr>
        <p:spPr>
          <a:xfrm>
            <a:off x="6133543" y="1597151"/>
            <a:ext cx="3812750" cy="954107"/>
          </a:xfrm>
          <a:prstGeom prst="rect">
            <a:avLst/>
          </a:prstGeom>
          <a:noFill/>
        </p:spPr>
        <p:txBody>
          <a:bodyPr wrap="square" rtlCol="0">
            <a:spAutoFit/>
          </a:bodyPr>
          <a:lstStyle/>
          <a:p>
            <a:r>
              <a:rPr lang="zh-TW" altLang="en-US" dirty="0"/>
              <a:t>若該股票資料內容不足</a:t>
            </a:r>
            <a:r>
              <a:rPr lang="en-US" altLang="zh-TW" dirty="0"/>
              <a:t>4</a:t>
            </a:r>
            <a:r>
              <a:rPr lang="zh-TW" altLang="en-US" dirty="0"/>
              <a:t>年，則另行分類成一群</a:t>
            </a:r>
            <a:r>
              <a:rPr lang="en-US" altLang="zh-TW" dirty="0"/>
              <a:t>(-1)</a:t>
            </a:r>
          </a:p>
          <a:p>
            <a:endParaRPr lang="en-US" altLang="zh-TW" dirty="0"/>
          </a:p>
          <a:p>
            <a:endParaRPr lang="zh-TW" altLang="en-US" dirty="0"/>
          </a:p>
        </p:txBody>
      </p:sp>
      <p:sp>
        <p:nvSpPr>
          <p:cNvPr id="19" name="Google Shape;362;p13">
            <a:extLst>
              <a:ext uri="{FF2B5EF4-FFF2-40B4-BE49-F238E27FC236}">
                <a16:creationId xmlns:a16="http://schemas.microsoft.com/office/drawing/2014/main" id="{3BCDB021-1EE9-4A6F-A2CB-94F89125C038}"/>
              </a:ext>
            </a:extLst>
          </p:cNvPr>
          <p:cNvSpPr txBox="1">
            <a:spLocks noGrp="1"/>
          </p:cNvSpPr>
          <p:nvPr>
            <p:ph type="title"/>
          </p:nvPr>
        </p:nvSpPr>
        <p:spPr>
          <a:xfrm>
            <a:off x="146794" y="114653"/>
            <a:ext cx="77040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zh-TW" altLang="en-US" sz="2400" dirty="0">
                <a:latin typeface="微軟正黑體" panose="020B0604030504040204" pitchFamily="34" charset="-120"/>
                <a:ea typeface="微軟正黑體" panose="020B0604030504040204" pitchFamily="34" charset="-120"/>
              </a:rPr>
              <a:t>資料分群</a:t>
            </a:r>
            <a:endParaRPr sz="2400" dirty="0">
              <a:latin typeface="微軟正黑體" panose="020B0604030504040204" pitchFamily="34" charset="-120"/>
              <a:ea typeface="微軟正黑體" panose="020B0604030504040204" pitchFamily="34" charset="-120"/>
            </a:endParaRPr>
          </a:p>
        </p:txBody>
      </p:sp>
      <p:grpSp>
        <p:nvGrpSpPr>
          <p:cNvPr id="21" name="群組 20">
            <a:extLst>
              <a:ext uri="{FF2B5EF4-FFF2-40B4-BE49-F238E27FC236}">
                <a16:creationId xmlns:a16="http://schemas.microsoft.com/office/drawing/2014/main" id="{8AFBB1E5-8DCB-4691-B017-171FE1370CCD}"/>
              </a:ext>
            </a:extLst>
          </p:cNvPr>
          <p:cNvGrpSpPr/>
          <p:nvPr/>
        </p:nvGrpSpPr>
        <p:grpSpPr>
          <a:xfrm>
            <a:off x="188037" y="1040446"/>
            <a:ext cx="4121691" cy="3069850"/>
            <a:chOff x="370312" y="481998"/>
            <a:chExt cx="7825597" cy="4334686"/>
          </a:xfrm>
        </p:grpSpPr>
        <p:pic>
          <p:nvPicPr>
            <p:cNvPr id="22" name="圖片 21">
              <a:extLst>
                <a:ext uri="{FF2B5EF4-FFF2-40B4-BE49-F238E27FC236}">
                  <a16:creationId xmlns:a16="http://schemas.microsoft.com/office/drawing/2014/main" id="{038AD32E-4A3C-4E07-89D1-2561350FDFE8}"/>
                </a:ext>
              </a:extLst>
            </p:cNvPr>
            <p:cNvPicPr>
              <a:picLocks noChangeAspect="1"/>
            </p:cNvPicPr>
            <p:nvPr/>
          </p:nvPicPr>
          <p:blipFill>
            <a:blip r:embed="rId4"/>
            <a:stretch>
              <a:fillRect/>
            </a:stretch>
          </p:blipFill>
          <p:spPr>
            <a:xfrm>
              <a:off x="728347" y="755462"/>
              <a:ext cx="7467562" cy="3716205"/>
            </a:xfrm>
            <a:prstGeom prst="rect">
              <a:avLst/>
            </a:prstGeom>
          </p:spPr>
        </p:pic>
        <p:sp>
          <p:nvSpPr>
            <p:cNvPr id="23" name="文字方塊 22">
              <a:extLst>
                <a:ext uri="{FF2B5EF4-FFF2-40B4-BE49-F238E27FC236}">
                  <a16:creationId xmlns:a16="http://schemas.microsoft.com/office/drawing/2014/main" id="{6EF23F8F-BE87-4CB8-8DFE-1D566F62E0D6}"/>
                </a:ext>
              </a:extLst>
            </p:cNvPr>
            <p:cNvSpPr txBox="1"/>
            <p:nvPr/>
          </p:nvSpPr>
          <p:spPr>
            <a:xfrm>
              <a:off x="3149963" y="481998"/>
              <a:ext cx="3825876" cy="434587"/>
            </a:xfrm>
            <a:prstGeom prst="rect">
              <a:avLst/>
            </a:prstGeom>
            <a:noFill/>
          </p:spPr>
          <p:txBody>
            <a:bodyPr wrap="square" rtlCol="0">
              <a:spAutoFit/>
            </a:bodyPr>
            <a:lstStyle/>
            <a:p>
              <a:r>
                <a:rPr lang="zh-TW" altLang="en-US" b="1" dirty="0">
                  <a:latin typeface="微軟正黑體" panose="020B0604030504040204" pitchFamily="34" charset="-120"/>
                  <a:ea typeface="微軟正黑體" panose="020B0604030504040204" pitchFamily="34" charset="-120"/>
                </a:rPr>
                <a:t>美股個別產業公司數</a:t>
              </a:r>
            </a:p>
          </p:txBody>
        </p:sp>
        <p:sp>
          <p:nvSpPr>
            <p:cNvPr id="24" name="文字方塊 23">
              <a:extLst>
                <a:ext uri="{FF2B5EF4-FFF2-40B4-BE49-F238E27FC236}">
                  <a16:creationId xmlns:a16="http://schemas.microsoft.com/office/drawing/2014/main" id="{60EA934D-B469-4847-8852-E37C22398D09}"/>
                </a:ext>
              </a:extLst>
            </p:cNvPr>
            <p:cNvSpPr txBox="1"/>
            <p:nvPr/>
          </p:nvSpPr>
          <p:spPr>
            <a:xfrm rot="16200000">
              <a:off x="201036" y="2239192"/>
              <a:ext cx="646330" cy="307777"/>
            </a:xfrm>
            <a:prstGeom prst="rect">
              <a:avLst/>
            </a:prstGeom>
            <a:noFill/>
          </p:spPr>
          <p:txBody>
            <a:bodyPr vert="eaVert" wrap="square" rtlCol="0">
              <a:spAutoFit/>
            </a:bodyPr>
            <a:lstStyle/>
            <a:p>
              <a:r>
                <a:rPr lang="zh-TW" altLang="en-US" sz="1000" b="1" dirty="0">
                  <a:solidFill>
                    <a:schemeClr val="tx1"/>
                  </a:solidFill>
                  <a:latin typeface="微軟正黑體" panose="020B0604030504040204" pitchFamily="34" charset="-120"/>
                  <a:ea typeface="微軟正黑體" panose="020B0604030504040204" pitchFamily="34" charset="-120"/>
                </a:rPr>
                <a:t>公司數</a:t>
              </a:r>
            </a:p>
          </p:txBody>
        </p:sp>
        <p:sp>
          <p:nvSpPr>
            <p:cNvPr id="25" name="文字方塊 24">
              <a:extLst>
                <a:ext uri="{FF2B5EF4-FFF2-40B4-BE49-F238E27FC236}">
                  <a16:creationId xmlns:a16="http://schemas.microsoft.com/office/drawing/2014/main" id="{38161A04-FDDC-4556-AFC6-5A0F806C633D}"/>
                </a:ext>
              </a:extLst>
            </p:cNvPr>
            <p:cNvSpPr txBox="1"/>
            <p:nvPr/>
          </p:nvSpPr>
          <p:spPr>
            <a:xfrm>
              <a:off x="4220648" y="4502909"/>
              <a:ext cx="842253" cy="313775"/>
            </a:xfrm>
            <a:prstGeom prst="rect">
              <a:avLst/>
            </a:prstGeom>
            <a:noFill/>
          </p:spPr>
          <p:txBody>
            <a:bodyPr vert="horz" wrap="square" rtlCol="0">
              <a:spAutoFit/>
            </a:bodyPr>
            <a:lstStyle/>
            <a:p>
              <a:r>
                <a:rPr lang="zh-TW" altLang="en-US" sz="1000" b="1" dirty="0">
                  <a:solidFill>
                    <a:schemeClr val="tx1"/>
                  </a:solidFill>
                  <a:latin typeface="微軟正黑體" panose="020B0604030504040204" pitchFamily="34" charset="-120"/>
                  <a:ea typeface="微軟正黑體" panose="020B0604030504040204" pitchFamily="34" charset="-120"/>
                </a:rPr>
                <a:t>產業</a:t>
              </a:r>
            </a:p>
          </p:txBody>
        </p:sp>
      </p:grpSp>
      <p:sp>
        <p:nvSpPr>
          <p:cNvPr id="4" name="矩形: 圓角 3">
            <a:extLst>
              <a:ext uri="{FF2B5EF4-FFF2-40B4-BE49-F238E27FC236}">
                <a16:creationId xmlns:a16="http://schemas.microsoft.com/office/drawing/2014/main" id="{A2A1581A-DD74-4BD8-A35E-DA0DABFD894A}"/>
              </a:ext>
            </a:extLst>
          </p:cNvPr>
          <p:cNvSpPr/>
          <p:nvPr/>
        </p:nvSpPr>
        <p:spPr>
          <a:xfrm>
            <a:off x="485775" y="1291073"/>
            <a:ext cx="316518" cy="2593166"/>
          </a:xfrm>
          <a:prstGeom prst="round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 name="矩形: 圓角 25">
            <a:extLst>
              <a:ext uri="{FF2B5EF4-FFF2-40B4-BE49-F238E27FC236}">
                <a16:creationId xmlns:a16="http://schemas.microsoft.com/office/drawing/2014/main" id="{DA80804B-5495-4B38-A21C-4E2DD86F0F4A}"/>
              </a:ext>
            </a:extLst>
          </p:cNvPr>
          <p:cNvSpPr/>
          <p:nvPr/>
        </p:nvSpPr>
        <p:spPr>
          <a:xfrm>
            <a:off x="1448736" y="2551257"/>
            <a:ext cx="316518" cy="1332981"/>
          </a:xfrm>
          <a:prstGeom prst="round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23294262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sp>
        <p:nvSpPr>
          <p:cNvPr id="418" name="Google Shape;418;p17"/>
          <p:cNvSpPr txBox="1">
            <a:spLocks noGrp="1"/>
          </p:cNvSpPr>
          <p:nvPr>
            <p:ph type="title"/>
          </p:nvPr>
        </p:nvSpPr>
        <p:spPr>
          <a:xfrm>
            <a:off x="4960441" y="2387130"/>
            <a:ext cx="4297800" cy="1371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600"/>
              <a:buNone/>
            </a:pPr>
            <a:r>
              <a:rPr lang="zh-TW" b="1">
                <a:solidFill>
                  <a:schemeClr val="dk1"/>
                </a:solidFill>
                <a:latin typeface="Microsoft JhengHei"/>
                <a:ea typeface="Microsoft JhengHei"/>
                <a:cs typeface="Microsoft JhengHei"/>
                <a:sym typeface="Microsoft JhengHei"/>
              </a:rPr>
              <a:t>建模應用</a:t>
            </a:r>
            <a:endParaRPr b="1">
              <a:solidFill>
                <a:schemeClr val="dk1"/>
              </a:solidFill>
              <a:latin typeface="Microsoft JhengHei"/>
              <a:ea typeface="Microsoft JhengHei"/>
              <a:cs typeface="Microsoft JhengHei"/>
              <a:sym typeface="Microsoft JhengHei"/>
            </a:endParaRPr>
          </a:p>
        </p:txBody>
      </p:sp>
      <p:sp>
        <p:nvSpPr>
          <p:cNvPr id="419" name="Google Shape;419;p17"/>
          <p:cNvSpPr txBox="1">
            <a:spLocks noGrp="1"/>
          </p:cNvSpPr>
          <p:nvPr>
            <p:ph type="title" idx="2"/>
          </p:nvPr>
        </p:nvSpPr>
        <p:spPr>
          <a:xfrm>
            <a:off x="4960441" y="1533630"/>
            <a:ext cx="1645800" cy="10059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6000"/>
              <a:buNone/>
            </a:pPr>
            <a:r>
              <a:rPr lang="zh-TW"/>
              <a:t>04</a:t>
            </a:r>
            <a:endParaRPr/>
          </a:p>
        </p:txBody>
      </p:sp>
      <p:pic>
        <p:nvPicPr>
          <p:cNvPr id="420" name="Google Shape;420;p17"/>
          <p:cNvPicPr preferRelativeResize="0"/>
          <p:nvPr/>
        </p:nvPicPr>
        <p:blipFill rotWithShape="1">
          <a:blip r:embed="rId3">
            <a:alphaModFix/>
          </a:blip>
          <a:srcRect/>
          <a:stretch/>
        </p:blipFill>
        <p:spPr>
          <a:xfrm rot="-8373183" flipH="1">
            <a:off x="2764561" y="1513184"/>
            <a:ext cx="2104836" cy="2181571"/>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grpSp>
        <p:nvGrpSpPr>
          <p:cNvPr id="401" name="Google Shape;401;p16"/>
          <p:cNvGrpSpPr/>
          <p:nvPr/>
        </p:nvGrpSpPr>
        <p:grpSpPr>
          <a:xfrm>
            <a:off x="0" y="4699559"/>
            <a:ext cx="10314594" cy="446606"/>
            <a:chOff x="0" y="4699559"/>
            <a:chExt cx="10314594" cy="446606"/>
          </a:xfrm>
        </p:grpSpPr>
        <p:sp>
          <p:nvSpPr>
            <p:cNvPr id="402" name="Google Shape;402;p16"/>
            <p:cNvSpPr/>
            <p:nvPr/>
          </p:nvSpPr>
          <p:spPr>
            <a:xfrm>
              <a:off x="0" y="4700646"/>
              <a:ext cx="9144000"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03" name="Google Shape;403;p16"/>
            <p:cNvSpPr/>
            <p:nvPr/>
          </p:nvSpPr>
          <p:spPr>
            <a:xfrm>
              <a:off x="5932966" y="4699559"/>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04" name="Google Shape;404;p16"/>
            <p:cNvSpPr/>
            <p:nvPr/>
          </p:nvSpPr>
          <p:spPr>
            <a:xfrm>
              <a:off x="4462128" y="4699559"/>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05" name="Google Shape;405;p16"/>
            <p:cNvSpPr/>
            <p:nvPr/>
          </p:nvSpPr>
          <p:spPr>
            <a:xfrm>
              <a:off x="2966483" y="4699559"/>
              <a:ext cx="1740195" cy="445519"/>
            </a:xfrm>
            <a:prstGeom prst="homePlate">
              <a:avLst>
                <a:gd name="adj" fmla="val 50000"/>
              </a:avLst>
            </a:prstGeom>
            <a:solidFill>
              <a:srgbClr val="2C4358"/>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06" name="Google Shape;406;p16"/>
            <p:cNvSpPr/>
            <p:nvPr/>
          </p:nvSpPr>
          <p:spPr>
            <a:xfrm>
              <a:off x="1470838" y="4699559"/>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07" name="Google Shape;407;p16"/>
            <p:cNvSpPr/>
            <p:nvPr/>
          </p:nvSpPr>
          <p:spPr>
            <a:xfrm>
              <a:off x="0" y="4700646"/>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08" name="Google Shape;408;p16"/>
            <p:cNvSpPr txBox="1"/>
            <p:nvPr/>
          </p:nvSpPr>
          <p:spPr>
            <a:xfrm>
              <a:off x="366907"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專題簡介</a:t>
              </a:r>
              <a:endParaRPr/>
            </a:p>
          </p:txBody>
        </p:sp>
        <p:sp>
          <p:nvSpPr>
            <p:cNvPr id="409" name="Google Shape;409;p16"/>
            <p:cNvSpPr txBox="1"/>
            <p:nvPr/>
          </p:nvSpPr>
          <p:spPr>
            <a:xfrm>
              <a:off x="1875114"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平台建置</a:t>
              </a:r>
              <a:endParaRPr/>
            </a:p>
          </p:txBody>
        </p:sp>
        <p:sp>
          <p:nvSpPr>
            <p:cNvPr id="410" name="Google Shape;410;p16"/>
            <p:cNvSpPr txBox="1"/>
            <p:nvPr/>
          </p:nvSpPr>
          <p:spPr>
            <a:xfrm>
              <a:off x="3383321"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資料探索</a:t>
              </a:r>
              <a:endParaRPr/>
            </a:p>
          </p:txBody>
        </p:sp>
        <p:sp>
          <p:nvSpPr>
            <p:cNvPr id="411" name="Google Shape;411;p16"/>
            <p:cNvSpPr txBox="1"/>
            <p:nvPr/>
          </p:nvSpPr>
          <p:spPr>
            <a:xfrm>
              <a:off x="4891528"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建模應用</a:t>
              </a:r>
              <a:endParaRPr/>
            </a:p>
          </p:txBody>
        </p:sp>
        <p:sp>
          <p:nvSpPr>
            <p:cNvPr id="412" name="Google Shape;412;p16"/>
            <p:cNvSpPr txBox="1"/>
            <p:nvPr/>
          </p:nvSpPr>
          <p:spPr>
            <a:xfrm>
              <a:off x="6333060"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資料視覺化</a:t>
              </a:r>
              <a:endParaRPr/>
            </a:p>
          </p:txBody>
        </p:sp>
        <p:sp>
          <p:nvSpPr>
            <p:cNvPr id="413" name="Google Shape;413;p16"/>
            <p:cNvSpPr txBox="1"/>
            <p:nvPr/>
          </p:nvSpPr>
          <p:spPr>
            <a:xfrm>
              <a:off x="7774594"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結論與總結</a:t>
              </a:r>
              <a:endParaRPr/>
            </a:p>
          </p:txBody>
        </p:sp>
      </p:grpSp>
      <p:sp>
        <p:nvSpPr>
          <p:cNvPr id="5" name="Rectangle 1">
            <a:extLst>
              <a:ext uri="{FF2B5EF4-FFF2-40B4-BE49-F238E27FC236}">
                <a16:creationId xmlns:a16="http://schemas.microsoft.com/office/drawing/2014/main" id="{60DC9B04-2F25-45D6-85E8-AAC4882AA844}"/>
              </a:ext>
            </a:extLst>
          </p:cNvPr>
          <p:cNvSpPr>
            <a:spLocks noChangeArrowheads="1"/>
          </p:cNvSpPr>
          <p:nvPr/>
        </p:nvSpPr>
        <p:spPr bwMode="auto">
          <a:xfrm>
            <a:off x="2800303" y="1139951"/>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21" name="文字方塊 20">
            <a:extLst>
              <a:ext uri="{FF2B5EF4-FFF2-40B4-BE49-F238E27FC236}">
                <a16:creationId xmlns:a16="http://schemas.microsoft.com/office/drawing/2014/main" id="{EF7A55B7-0B0A-4658-B3D1-BD742130E25F}"/>
              </a:ext>
            </a:extLst>
          </p:cNvPr>
          <p:cNvSpPr txBox="1"/>
          <p:nvPr/>
        </p:nvSpPr>
        <p:spPr>
          <a:xfrm>
            <a:off x="893928" y="402609"/>
            <a:ext cx="3812750" cy="2893100"/>
          </a:xfrm>
          <a:prstGeom prst="rect">
            <a:avLst/>
          </a:prstGeom>
          <a:noFill/>
        </p:spPr>
        <p:txBody>
          <a:bodyPr wrap="square" rtlCol="0">
            <a:spAutoFit/>
          </a:bodyPr>
          <a:lstStyle/>
          <a:p>
            <a:r>
              <a:rPr lang="zh-TW" altLang="en-US" dirty="0"/>
              <a:t>預測目標</a:t>
            </a:r>
            <a:r>
              <a:rPr lang="en-US" altLang="zh-TW" dirty="0"/>
              <a:t>:</a:t>
            </a:r>
          </a:p>
          <a:p>
            <a:r>
              <a:rPr lang="zh-TW" altLang="en-US" dirty="0"/>
              <a:t>以固定的漲跌幅進行離散化可以根據實際需求和數據的分布來確定類別數量。通常可以選擇以下幾個類別進行分類：</a:t>
            </a:r>
          </a:p>
          <a:p>
            <a:endParaRPr lang="zh-TW" altLang="en-US" dirty="0"/>
          </a:p>
          <a:p>
            <a:r>
              <a:rPr lang="zh-TW" altLang="en-US" dirty="0"/>
              <a:t>重大下跌：跌幅超過一定百分比（例如 </a:t>
            </a:r>
            <a:r>
              <a:rPr lang="en-US" altLang="zh-TW" dirty="0"/>
              <a:t>-10%</a:t>
            </a:r>
            <a:r>
              <a:rPr lang="zh-TW" altLang="en-US" dirty="0"/>
              <a:t>）</a:t>
            </a:r>
          </a:p>
          <a:p>
            <a:r>
              <a:rPr lang="zh-TW" altLang="en-US" dirty="0"/>
              <a:t>小幅下跌：跌幅在 </a:t>
            </a:r>
            <a:r>
              <a:rPr lang="en-US" altLang="zh-TW" dirty="0"/>
              <a:t>-10% </a:t>
            </a:r>
            <a:r>
              <a:rPr lang="zh-TW" altLang="en-US" dirty="0"/>
              <a:t>到 </a:t>
            </a:r>
            <a:r>
              <a:rPr lang="en-US" altLang="zh-TW" dirty="0"/>
              <a:t>-2% </a:t>
            </a:r>
            <a:r>
              <a:rPr lang="zh-TW" altLang="en-US" dirty="0"/>
              <a:t>之間</a:t>
            </a:r>
          </a:p>
          <a:p>
            <a:r>
              <a:rPr lang="zh-TW" altLang="en-US" dirty="0"/>
              <a:t>穩定：變動在 </a:t>
            </a:r>
            <a:r>
              <a:rPr lang="en-US" altLang="zh-TW" dirty="0"/>
              <a:t>-2% </a:t>
            </a:r>
            <a:r>
              <a:rPr lang="zh-TW" altLang="en-US" dirty="0"/>
              <a:t>到 </a:t>
            </a:r>
            <a:r>
              <a:rPr lang="en-US" altLang="zh-TW" dirty="0"/>
              <a:t>+2% </a:t>
            </a:r>
            <a:r>
              <a:rPr lang="zh-TW" altLang="en-US" dirty="0"/>
              <a:t>之間</a:t>
            </a:r>
          </a:p>
          <a:p>
            <a:r>
              <a:rPr lang="zh-TW" altLang="en-US" dirty="0"/>
              <a:t>小幅上漲：漲幅在 </a:t>
            </a:r>
            <a:r>
              <a:rPr lang="en-US" altLang="zh-TW" dirty="0"/>
              <a:t>+2% </a:t>
            </a:r>
            <a:r>
              <a:rPr lang="zh-TW" altLang="en-US" dirty="0"/>
              <a:t>到 </a:t>
            </a:r>
            <a:r>
              <a:rPr lang="en-US" altLang="zh-TW" dirty="0"/>
              <a:t>+10% </a:t>
            </a:r>
            <a:r>
              <a:rPr lang="zh-TW" altLang="en-US" dirty="0"/>
              <a:t>之間</a:t>
            </a:r>
          </a:p>
          <a:p>
            <a:r>
              <a:rPr lang="zh-TW" altLang="en-US" dirty="0"/>
              <a:t>重大上漲：漲幅超過一定百分比（例如 </a:t>
            </a:r>
            <a:r>
              <a:rPr lang="en-US" altLang="zh-TW" dirty="0"/>
              <a:t>+10%</a:t>
            </a:r>
            <a:r>
              <a:rPr lang="zh-TW" altLang="en-US" dirty="0"/>
              <a:t>）</a:t>
            </a:r>
          </a:p>
          <a:p>
            <a:r>
              <a:rPr lang="zh-TW" altLang="en-US" dirty="0"/>
              <a:t>這樣可以將數據分成五個類別，這樣的分類較為常見且容易理解。接下來，我將基於這些固定的漲跌幅進行數據的離散化。</a:t>
            </a:r>
          </a:p>
        </p:txBody>
      </p:sp>
    </p:spTree>
    <p:extLst>
      <p:ext uri="{BB962C8B-B14F-4D97-AF65-F5344CB8AC3E}">
        <p14:creationId xmlns:p14="http://schemas.microsoft.com/office/powerpoint/2010/main" val="18432600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grpSp>
        <p:nvGrpSpPr>
          <p:cNvPr id="401" name="Google Shape;401;p16"/>
          <p:cNvGrpSpPr/>
          <p:nvPr/>
        </p:nvGrpSpPr>
        <p:grpSpPr>
          <a:xfrm>
            <a:off x="0" y="4699559"/>
            <a:ext cx="10314594" cy="446606"/>
            <a:chOff x="0" y="4699559"/>
            <a:chExt cx="10314594" cy="446606"/>
          </a:xfrm>
        </p:grpSpPr>
        <p:sp>
          <p:nvSpPr>
            <p:cNvPr id="402" name="Google Shape;402;p16"/>
            <p:cNvSpPr/>
            <p:nvPr/>
          </p:nvSpPr>
          <p:spPr>
            <a:xfrm>
              <a:off x="0" y="4700646"/>
              <a:ext cx="9144000"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03" name="Google Shape;403;p16"/>
            <p:cNvSpPr/>
            <p:nvPr/>
          </p:nvSpPr>
          <p:spPr>
            <a:xfrm>
              <a:off x="5932966" y="4699559"/>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04" name="Google Shape;404;p16"/>
            <p:cNvSpPr/>
            <p:nvPr/>
          </p:nvSpPr>
          <p:spPr>
            <a:xfrm>
              <a:off x="4462128" y="4699559"/>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05" name="Google Shape;405;p16"/>
            <p:cNvSpPr/>
            <p:nvPr/>
          </p:nvSpPr>
          <p:spPr>
            <a:xfrm>
              <a:off x="2966483" y="4699559"/>
              <a:ext cx="1740195" cy="445519"/>
            </a:xfrm>
            <a:prstGeom prst="homePlate">
              <a:avLst>
                <a:gd name="adj" fmla="val 50000"/>
              </a:avLst>
            </a:prstGeom>
            <a:solidFill>
              <a:srgbClr val="2C4358"/>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06" name="Google Shape;406;p16"/>
            <p:cNvSpPr/>
            <p:nvPr/>
          </p:nvSpPr>
          <p:spPr>
            <a:xfrm>
              <a:off x="1470838" y="4699559"/>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07" name="Google Shape;407;p16"/>
            <p:cNvSpPr/>
            <p:nvPr/>
          </p:nvSpPr>
          <p:spPr>
            <a:xfrm>
              <a:off x="0" y="4700646"/>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08" name="Google Shape;408;p16"/>
            <p:cNvSpPr txBox="1"/>
            <p:nvPr/>
          </p:nvSpPr>
          <p:spPr>
            <a:xfrm>
              <a:off x="366907"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專題簡介</a:t>
              </a:r>
              <a:endParaRPr/>
            </a:p>
          </p:txBody>
        </p:sp>
        <p:sp>
          <p:nvSpPr>
            <p:cNvPr id="409" name="Google Shape;409;p16"/>
            <p:cNvSpPr txBox="1"/>
            <p:nvPr/>
          </p:nvSpPr>
          <p:spPr>
            <a:xfrm>
              <a:off x="1875114"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平台建置</a:t>
              </a:r>
              <a:endParaRPr/>
            </a:p>
          </p:txBody>
        </p:sp>
        <p:sp>
          <p:nvSpPr>
            <p:cNvPr id="410" name="Google Shape;410;p16"/>
            <p:cNvSpPr txBox="1"/>
            <p:nvPr/>
          </p:nvSpPr>
          <p:spPr>
            <a:xfrm>
              <a:off x="3383321"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資料探索</a:t>
              </a:r>
              <a:endParaRPr/>
            </a:p>
          </p:txBody>
        </p:sp>
        <p:sp>
          <p:nvSpPr>
            <p:cNvPr id="411" name="Google Shape;411;p16"/>
            <p:cNvSpPr txBox="1"/>
            <p:nvPr/>
          </p:nvSpPr>
          <p:spPr>
            <a:xfrm>
              <a:off x="4891528"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建模應用</a:t>
              </a:r>
              <a:endParaRPr/>
            </a:p>
          </p:txBody>
        </p:sp>
        <p:sp>
          <p:nvSpPr>
            <p:cNvPr id="412" name="Google Shape;412;p16"/>
            <p:cNvSpPr txBox="1"/>
            <p:nvPr/>
          </p:nvSpPr>
          <p:spPr>
            <a:xfrm>
              <a:off x="6333060"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資料視覺化</a:t>
              </a:r>
              <a:endParaRPr/>
            </a:p>
          </p:txBody>
        </p:sp>
        <p:sp>
          <p:nvSpPr>
            <p:cNvPr id="413" name="Google Shape;413;p16"/>
            <p:cNvSpPr txBox="1"/>
            <p:nvPr/>
          </p:nvSpPr>
          <p:spPr>
            <a:xfrm>
              <a:off x="7774594"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結論與總結</a:t>
              </a:r>
              <a:endParaRPr/>
            </a:p>
          </p:txBody>
        </p:sp>
      </p:grpSp>
      <p:sp>
        <p:nvSpPr>
          <p:cNvPr id="5" name="Rectangle 1">
            <a:extLst>
              <a:ext uri="{FF2B5EF4-FFF2-40B4-BE49-F238E27FC236}">
                <a16:creationId xmlns:a16="http://schemas.microsoft.com/office/drawing/2014/main" id="{60DC9B04-2F25-45D6-85E8-AAC4882AA844}"/>
              </a:ext>
            </a:extLst>
          </p:cNvPr>
          <p:cNvSpPr>
            <a:spLocks noChangeArrowheads="1"/>
          </p:cNvSpPr>
          <p:nvPr/>
        </p:nvSpPr>
        <p:spPr bwMode="auto">
          <a:xfrm>
            <a:off x="2800303" y="1139951"/>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4" name="矩形 3">
            <a:extLst>
              <a:ext uri="{FF2B5EF4-FFF2-40B4-BE49-F238E27FC236}">
                <a16:creationId xmlns:a16="http://schemas.microsoft.com/office/drawing/2014/main" id="{5DDEC3EF-9613-464E-93F7-35E4892C9601}"/>
              </a:ext>
            </a:extLst>
          </p:cNvPr>
          <p:cNvSpPr/>
          <p:nvPr/>
        </p:nvSpPr>
        <p:spPr>
          <a:xfrm>
            <a:off x="2286000" y="1232922"/>
            <a:ext cx="4572000" cy="2677656"/>
          </a:xfrm>
          <a:prstGeom prst="rect">
            <a:avLst/>
          </a:prstGeom>
        </p:spPr>
        <p:txBody>
          <a:bodyPr>
            <a:spAutoFit/>
          </a:bodyPr>
          <a:lstStyle/>
          <a:p>
            <a:r>
              <a:rPr lang="zh-TW" altLang="en-US" dirty="0"/>
              <a:t>Epoch 0:   Train accuracy: 0.2900    Validation accuracy: 0.3386 </a:t>
            </a:r>
          </a:p>
          <a:p>
            <a:r>
              <a:rPr lang="zh-TW" altLang="en-US" dirty="0"/>
              <a:t>Epoch 0:   Train loss: 1.4368    Validation loss: 1.3821 </a:t>
            </a:r>
          </a:p>
          <a:p>
            <a:r>
              <a:rPr lang="zh-TW" altLang="en-US" dirty="0"/>
              <a:t>Epoch 10:   Train accuracy: 0.3102    Validation accuracy: 0.3413 </a:t>
            </a:r>
          </a:p>
          <a:p>
            <a:r>
              <a:rPr lang="zh-TW" altLang="en-US" dirty="0"/>
              <a:t>Epoch 10:   Train loss: 1.4064    Validation loss: 1.3738 </a:t>
            </a:r>
          </a:p>
          <a:p>
            <a:r>
              <a:rPr lang="zh-TW" altLang="en-US" dirty="0"/>
              <a:t>Epoch 20:   Train accuracy: 0.3131    Validation accuracy: 0.3338 </a:t>
            </a:r>
          </a:p>
          <a:p>
            <a:r>
              <a:rPr lang="zh-TW" altLang="en-US" dirty="0"/>
              <a:t>Epoch 20:   Train loss: 1.3995    Validation loss: 1.3699 </a:t>
            </a:r>
          </a:p>
          <a:p>
            <a:r>
              <a:rPr lang="zh-TW" altLang="en-US" dirty="0"/>
              <a:t>Epoch 30:   Train accuracy: 0.3206    Validation accuracy: 0.2970 </a:t>
            </a:r>
          </a:p>
          <a:p>
            <a:r>
              <a:rPr lang="zh-TW" altLang="en-US" dirty="0"/>
              <a:t>Epoch 30:   Train loss: 1.3981    Validation loss: 1.3693</a:t>
            </a:r>
          </a:p>
        </p:txBody>
      </p:sp>
      <p:sp>
        <p:nvSpPr>
          <p:cNvPr id="2" name="文字方塊 1">
            <a:extLst>
              <a:ext uri="{FF2B5EF4-FFF2-40B4-BE49-F238E27FC236}">
                <a16:creationId xmlns:a16="http://schemas.microsoft.com/office/drawing/2014/main" id="{BE649361-E15E-46F2-AD89-8F95B30531AA}"/>
              </a:ext>
            </a:extLst>
          </p:cNvPr>
          <p:cNvSpPr txBox="1"/>
          <p:nvPr/>
        </p:nvSpPr>
        <p:spPr>
          <a:xfrm>
            <a:off x="682387" y="477672"/>
            <a:ext cx="3957851" cy="307777"/>
          </a:xfrm>
          <a:prstGeom prst="rect">
            <a:avLst/>
          </a:prstGeom>
          <a:noFill/>
        </p:spPr>
        <p:txBody>
          <a:bodyPr wrap="square" rtlCol="0">
            <a:spAutoFit/>
          </a:bodyPr>
          <a:lstStyle/>
          <a:p>
            <a:r>
              <a:rPr lang="zh-TW" altLang="en-US" dirty="0"/>
              <a:t>初步結果，</a:t>
            </a:r>
            <a:r>
              <a:rPr lang="en-US" altLang="zh-TW" dirty="0"/>
              <a:t>accuracy</a:t>
            </a:r>
            <a:r>
              <a:rPr lang="zh-TW" altLang="en-US" dirty="0"/>
              <a:t>過低</a:t>
            </a:r>
            <a:r>
              <a:rPr lang="en-US" altLang="zh-TW" dirty="0"/>
              <a:t>(</a:t>
            </a:r>
            <a:r>
              <a:rPr lang="zh-TW" altLang="en-US" dirty="0"/>
              <a:t>沒標準化</a:t>
            </a:r>
            <a:r>
              <a:rPr lang="en-US" altLang="zh-TW" dirty="0"/>
              <a:t>)</a:t>
            </a:r>
            <a:endParaRPr lang="zh-TW" altLang="en-US" dirty="0"/>
          </a:p>
        </p:txBody>
      </p:sp>
    </p:spTree>
    <p:extLst>
      <p:ext uri="{BB962C8B-B14F-4D97-AF65-F5344CB8AC3E}">
        <p14:creationId xmlns:p14="http://schemas.microsoft.com/office/powerpoint/2010/main" val="18238339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grpSp>
        <p:nvGrpSpPr>
          <p:cNvPr id="401" name="Google Shape;401;p16"/>
          <p:cNvGrpSpPr/>
          <p:nvPr/>
        </p:nvGrpSpPr>
        <p:grpSpPr>
          <a:xfrm>
            <a:off x="0" y="4699559"/>
            <a:ext cx="10314594" cy="446606"/>
            <a:chOff x="0" y="4699559"/>
            <a:chExt cx="10314594" cy="446606"/>
          </a:xfrm>
        </p:grpSpPr>
        <p:sp>
          <p:nvSpPr>
            <p:cNvPr id="402" name="Google Shape;402;p16"/>
            <p:cNvSpPr/>
            <p:nvPr/>
          </p:nvSpPr>
          <p:spPr>
            <a:xfrm>
              <a:off x="0" y="4700646"/>
              <a:ext cx="9144000"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03" name="Google Shape;403;p16"/>
            <p:cNvSpPr/>
            <p:nvPr/>
          </p:nvSpPr>
          <p:spPr>
            <a:xfrm>
              <a:off x="5932966" y="4699559"/>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04" name="Google Shape;404;p16"/>
            <p:cNvSpPr/>
            <p:nvPr/>
          </p:nvSpPr>
          <p:spPr>
            <a:xfrm>
              <a:off x="4462128" y="4699559"/>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05" name="Google Shape;405;p16"/>
            <p:cNvSpPr/>
            <p:nvPr/>
          </p:nvSpPr>
          <p:spPr>
            <a:xfrm>
              <a:off x="2966483" y="4699559"/>
              <a:ext cx="1740195" cy="445519"/>
            </a:xfrm>
            <a:prstGeom prst="homePlate">
              <a:avLst>
                <a:gd name="adj" fmla="val 50000"/>
              </a:avLst>
            </a:prstGeom>
            <a:solidFill>
              <a:srgbClr val="2C4358"/>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06" name="Google Shape;406;p16"/>
            <p:cNvSpPr/>
            <p:nvPr/>
          </p:nvSpPr>
          <p:spPr>
            <a:xfrm>
              <a:off x="1470838" y="4699559"/>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07" name="Google Shape;407;p16"/>
            <p:cNvSpPr/>
            <p:nvPr/>
          </p:nvSpPr>
          <p:spPr>
            <a:xfrm>
              <a:off x="0" y="4700646"/>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08" name="Google Shape;408;p16"/>
            <p:cNvSpPr txBox="1"/>
            <p:nvPr/>
          </p:nvSpPr>
          <p:spPr>
            <a:xfrm>
              <a:off x="366907"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專題簡介</a:t>
              </a:r>
              <a:endParaRPr/>
            </a:p>
          </p:txBody>
        </p:sp>
        <p:sp>
          <p:nvSpPr>
            <p:cNvPr id="409" name="Google Shape;409;p16"/>
            <p:cNvSpPr txBox="1"/>
            <p:nvPr/>
          </p:nvSpPr>
          <p:spPr>
            <a:xfrm>
              <a:off x="1875114"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平台建置</a:t>
              </a:r>
              <a:endParaRPr/>
            </a:p>
          </p:txBody>
        </p:sp>
        <p:sp>
          <p:nvSpPr>
            <p:cNvPr id="410" name="Google Shape;410;p16"/>
            <p:cNvSpPr txBox="1"/>
            <p:nvPr/>
          </p:nvSpPr>
          <p:spPr>
            <a:xfrm>
              <a:off x="3383321"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資料探索</a:t>
              </a:r>
              <a:endParaRPr/>
            </a:p>
          </p:txBody>
        </p:sp>
        <p:sp>
          <p:nvSpPr>
            <p:cNvPr id="411" name="Google Shape;411;p16"/>
            <p:cNvSpPr txBox="1"/>
            <p:nvPr/>
          </p:nvSpPr>
          <p:spPr>
            <a:xfrm>
              <a:off x="4891528"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建模應用</a:t>
              </a:r>
              <a:endParaRPr/>
            </a:p>
          </p:txBody>
        </p:sp>
        <p:sp>
          <p:nvSpPr>
            <p:cNvPr id="412" name="Google Shape;412;p16"/>
            <p:cNvSpPr txBox="1"/>
            <p:nvPr/>
          </p:nvSpPr>
          <p:spPr>
            <a:xfrm>
              <a:off x="6333060"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資料視覺化</a:t>
              </a:r>
              <a:endParaRPr/>
            </a:p>
          </p:txBody>
        </p:sp>
        <p:sp>
          <p:nvSpPr>
            <p:cNvPr id="413" name="Google Shape;413;p16"/>
            <p:cNvSpPr txBox="1"/>
            <p:nvPr/>
          </p:nvSpPr>
          <p:spPr>
            <a:xfrm>
              <a:off x="7774594"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結論與總結</a:t>
              </a:r>
              <a:endParaRPr/>
            </a:p>
          </p:txBody>
        </p:sp>
      </p:grpSp>
      <p:sp>
        <p:nvSpPr>
          <p:cNvPr id="5" name="Rectangle 1">
            <a:extLst>
              <a:ext uri="{FF2B5EF4-FFF2-40B4-BE49-F238E27FC236}">
                <a16:creationId xmlns:a16="http://schemas.microsoft.com/office/drawing/2014/main" id="{60DC9B04-2F25-45D6-85E8-AAC4882AA844}"/>
              </a:ext>
            </a:extLst>
          </p:cNvPr>
          <p:cNvSpPr>
            <a:spLocks noChangeArrowheads="1"/>
          </p:cNvSpPr>
          <p:nvPr/>
        </p:nvSpPr>
        <p:spPr bwMode="auto">
          <a:xfrm>
            <a:off x="2800303" y="1139951"/>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pic>
        <p:nvPicPr>
          <p:cNvPr id="3" name="圖片 2">
            <a:extLst>
              <a:ext uri="{FF2B5EF4-FFF2-40B4-BE49-F238E27FC236}">
                <a16:creationId xmlns:a16="http://schemas.microsoft.com/office/drawing/2014/main" id="{26ED8E4F-A6C5-45FA-9037-DD36E2B5A393}"/>
              </a:ext>
            </a:extLst>
          </p:cNvPr>
          <p:cNvPicPr>
            <a:picLocks noChangeAspect="1"/>
          </p:cNvPicPr>
          <p:nvPr/>
        </p:nvPicPr>
        <p:blipFill>
          <a:blip r:embed="rId3"/>
          <a:stretch>
            <a:fillRect/>
          </a:stretch>
        </p:blipFill>
        <p:spPr>
          <a:xfrm>
            <a:off x="2906907" y="1000791"/>
            <a:ext cx="3685098" cy="3141918"/>
          </a:xfrm>
          <a:prstGeom prst="rect">
            <a:avLst/>
          </a:prstGeom>
        </p:spPr>
      </p:pic>
      <p:sp>
        <p:nvSpPr>
          <p:cNvPr id="20" name="文字方塊 19">
            <a:extLst>
              <a:ext uri="{FF2B5EF4-FFF2-40B4-BE49-F238E27FC236}">
                <a16:creationId xmlns:a16="http://schemas.microsoft.com/office/drawing/2014/main" id="{D2C25F93-A1DD-4A48-923B-464A2FF4E865}"/>
              </a:ext>
            </a:extLst>
          </p:cNvPr>
          <p:cNvSpPr txBox="1"/>
          <p:nvPr/>
        </p:nvSpPr>
        <p:spPr>
          <a:xfrm>
            <a:off x="612825" y="501408"/>
            <a:ext cx="2770496" cy="307777"/>
          </a:xfrm>
          <a:prstGeom prst="rect">
            <a:avLst/>
          </a:prstGeom>
          <a:noFill/>
        </p:spPr>
        <p:txBody>
          <a:bodyPr wrap="square" rtlCol="0">
            <a:spAutoFit/>
          </a:bodyPr>
          <a:lstStyle/>
          <a:p>
            <a:r>
              <a:rPr lang="en-US" altLang="zh-TW" dirty="0"/>
              <a:t>LSTM</a:t>
            </a:r>
            <a:r>
              <a:rPr lang="zh-TW" altLang="en-US" dirty="0"/>
              <a:t>介紹</a:t>
            </a:r>
          </a:p>
        </p:txBody>
      </p:sp>
    </p:spTree>
    <p:extLst>
      <p:ext uri="{BB962C8B-B14F-4D97-AF65-F5344CB8AC3E}">
        <p14:creationId xmlns:p14="http://schemas.microsoft.com/office/powerpoint/2010/main" val="33178023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grpSp>
        <p:nvGrpSpPr>
          <p:cNvPr id="401" name="Google Shape;401;p16"/>
          <p:cNvGrpSpPr/>
          <p:nvPr/>
        </p:nvGrpSpPr>
        <p:grpSpPr>
          <a:xfrm>
            <a:off x="0" y="4699559"/>
            <a:ext cx="10314594" cy="446606"/>
            <a:chOff x="0" y="4699559"/>
            <a:chExt cx="10314594" cy="446606"/>
          </a:xfrm>
        </p:grpSpPr>
        <p:sp>
          <p:nvSpPr>
            <p:cNvPr id="402" name="Google Shape;402;p16"/>
            <p:cNvSpPr/>
            <p:nvPr/>
          </p:nvSpPr>
          <p:spPr>
            <a:xfrm>
              <a:off x="0" y="4700646"/>
              <a:ext cx="9144000"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03" name="Google Shape;403;p16"/>
            <p:cNvSpPr/>
            <p:nvPr/>
          </p:nvSpPr>
          <p:spPr>
            <a:xfrm>
              <a:off x="5932966" y="4699559"/>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04" name="Google Shape;404;p16"/>
            <p:cNvSpPr/>
            <p:nvPr/>
          </p:nvSpPr>
          <p:spPr>
            <a:xfrm>
              <a:off x="4462128" y="4699559"/>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05" name="Google Shape;405;p16"/>
            <p:cNvSpPr/>
            <p:nvPr/>
          </p:nvSpPr>
          <p:spPr>
            <a:xfrm>
              <a:off x="2966483" y="4699559"/>
              <a:ext cx="1740195" cy="445519"/>
            </a:xfrm>
            <a:prstGeom prst="homePlate">
              <a:avLst>
                <a:gd name="adj" fmla="val 50000"/>
              </a:avLst>
            </a:prstGeom>
            <a:solidFill>
              <a:srgbClr val="2C4358"/>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06" name="Google Shape;406;p16"/>
            <p:cNvSpPr/>
            <p:nvPr/>
          </p:nvSpPr>
          <p:spPr>
            <a:xfrm>
              <a:off x="1470838" y="4699559"/>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07" name="Google Shape;407;p16"/>
            <p:cNvSpPr/>
            <p:nvPr/>
          </p:nvSpPr>
          <p:spPr>
            <a:xfrm>
              <a:off x="0" y="4700646"/>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08" name="Google Shape;408;p16"/>
            <p:cNvSpPr txBox="1"/>
            <p:nvPr/>
          </p:nvSpPr>
          <p:spPr>
            <a:xfrm>
              <a:off x="366907"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專題簡介</a:t>
              </a:r>
              <a:endParaRPr/>
            </a:p>
          </p:txBody>
        </p:sp>
        <p:sp>
          <p:nvSpPr>
            <p:cNvPr id="409" name="Google Shape;409;p16"/>
            <p:cNvSpPr txBox="1"/>
            <p:nvPr/>
          </p:nvSpPr>
          <p:spPr>
            <a:xfrm>
              <a:off x="1875114"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平台建置</a:t>
              </a:r>
              <a:endParaRPr/>
            </a:p>
          </p:txBody>
        </p:sp>
        <p:sp>
          <p:nvSpPr>
            <p:cNvPr id="410" name="Google Shape;410;p16"/>
            <p:cNvSpPr txBox="1"/>
            <p:nvPr/>
          </p:nvSpPr>
          <p:spPr>
            <a:xfrm>
              <a:off x="3383321"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資料探索</a:t>
              </a:r>
              <a:endParaRPr/>
            </a:p>
          </p:txBody>
        </p:sp>
        <p:sp>
          <p:nvSpPr>
            <p:cNvPr id="411" name="Google Shape;411;p16"/>
            <p:cNvSpPr txBox="1"/>
            <p:nvPr/>
          </p:nvSpPr>
          <p:spPr>
            <a:xfrm>
              <a:off x="4891528"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建模應用</a:t>
              </a:r>
              <a:endParaRPr/>
            </a:p>
          </p:txBody>
        </p:sp>
        <p:sp>
          <p:nvSpPr>
            <p:cNvPr id="412" name="Google Shape;412;p16"/>
            <p:cNvSpPr txBox="1"/>
            <p:nvPr/>
          </p:nvSpPr>
          <p:spPr>
            <a:xfrm>
              <a:off x="6333060"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資料視覺化</a:t>
              </a:r>
              <a:endParaRPr/>
            </a:p>
          </p:txBody>
        </p:sp>
        <p:sp>
          <p:nvSpPr>
            <p:cNvPr id="413" name="Google Shape;413;p16"/>
            <p:cNvSpPr txBox="1"/>
            <p:nvPr/>
          </p:nvSpPr>
          <p:spPr>
            <a:xfrm>
              <a:off x="7774594"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結論與總結</a:t>
              </a:r>
              <a:endParaRPr/>
            </a:p>
          </p:txBody>
        </p:sp>
      </p:grpSp>
      <p:sp>
        <p:nvSpPr>
          <p:cNvPr id="5" name="Rectangle 1">
            <a:extLst>
              <a:ext uri="{FF2B5EF4-FFF2-40B4-BE49-F238E27FC236}">
                <a16:creationId xmlns:a16="http://schemas.microsoft.com/office/drawing/2014/main" id="{60DC9B04-2F25-45D6-85E8-AAC4882AA844}"/>
              </a:ext>
            </a:extLst>
          </p:cNvPr>
          <p:cNvSpPr>
            <a:spLocks noChangeArrowheads="1"/>
          </p:cNvSpPr>
          <p:nvPr/>
        </p:nvSpPr>
        <p:spPr bwMode="auto">
          <a:xfrm>
            <a:off x="2800303" y="1139951"/>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20" name="文字方塊 19">
            <a:extLst>
              <a:ext uri="{FF2B5EF4-FFF2-40B4-BE49-F238E27FC236}">
                <a16:creationId xmlns:a16="http://schemas.microsoft.com/office/drawing/2014/main" id="{D2C25F93-A1DD-4A48-923B-464A2FF4E865}"/>
              </a:ext>
            </a:extLst>
          </p:cNvPr>
          <p:cNvSpPr txBox="1"/>
          <p:nvPr/>
        </p:nvSpPr>
        <p:spPr>
          <a:xfrm>
            <a:off x="612825" y="501408"/>
            <a:ext cx="2770496" cy="307777"/>
          </a:xfrm>
          <a:prstGeom prst="rect">
            <a:avLst/>
          </a:prstGeom>
          <a:noFill/>
        </p:spPr>
        <p:txBody>
          <a:bodyPr wrap="square" rtlCol="0">
            <a:spAutoFit/>
          </a:bodyPr>
          <a:lstStyle/>
          <a:p>
            <a:r>
              <a:rPr lang="en-US" altLang="zh-TW" dirty="0"/>
              <a:t>XGBOOST</a:t>
            </a:r>
            <a:r>
              <a:rPr lang="zh-TW" altLang="en-US" dirty="0"/>
              <a:t> </a:t>
            </a:r>
          </a:p>
        </p:txBody>
      </p:sp>
      <p:pic>
        <p:nvPicPr>
          <p:cNvPr id="2" name="圖片 1">
            <a:extLst>
              <a:ext uri="{FF2B5EF4-FFF2-40B4-BE49-F238E27FC236}">
                <a16:creationId xmlns:a16="http://schemas.microsoft.com/office/drawing/2014/main" id="{CA6E6E78-0CDA-4CFB-80C9-D77E0A2A2835}"/>
              </a:ext>
            </a:extLst>
          </p:cNvPr>
          <p:cNvPicPr>
            <a:picLocks noChangeAspect="1"/>
          </p:cNvPicPr>
          <p:nvPr/>
        </p:nvPicPr>
        <p:blipFill>
          <a:blip r:embed="rId3"/>
          <a:stretch>
            <a:fillRect/>
          </a:stretch>
        </p:blipFill>
        <p:spPr>
          <a:xfrm>
            <a:off x="2257994" y="1019936"/>
            <a:ext cx="4408267" cy="2750457"/>
          </a:xfrm>
          <a:prstGeom prst="rect">
            <a:avLst/>
          </a:prstGeom>
        </p:spPr>
      </p:pic>
    </p:spTree>
    <p:extLst>
      <p:ext uri="{BB962C8B-B14F-4D97-AF65-F5344CB8AC3E}">
        <p14:creationId xmlns:p14="http://schemas.microsoft.com/office/powerpoint/2010/main" val="374791821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grpSp>
        <p:nvGrpSpPr>
          <p:cNvPr id="401" name="Google Shape;401;p16"/>
          <p:cNvGrpSpPr/>
          <p:nvPr/>
        </p:nvGrpSpPr>
        <p:grpSpPr>
          <a:xfrm>
            <a:off x="0" y="4699559"/>
            <a:ext cx="10314594" cy="446606"/>
            <a:chOff x="0" y="4699559"/>
            <a:chExt cx="10314594" cy="446606"/>
          </a:xfrm>
        </p:grpSpPr>
        <p:sp>
          <p:nvSpPr>
            <p:cNvPr id="402" name="Google Shape;402;p16"/>
            <p:cNvSpPr/>
            <p:nvPr/>
          </p:nvSpPr>
          <p:spPr>
            <a:xfrm>
              <a:off x="0" y="4700646"/>
              <a:ext cx="9144000"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03" name="Google Shape;403;p16"/>
            <p:cNvSpPr/>
            <p:nvPr/>
          </p:nvSpPr>
          <p:spPr>
            <a:xfrm>
              <a:off x="5932966" y="4699559"/>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04" name="Google Shape;404;p16"/>
            <p:cNvSpPr/>
            <p:nvPr/>
          </p:nvSpPr>
          <p:spPr>
            <a:xfrm>
              <a:off x="4462128" y="4699559"/>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05" name="Google Shape;405;p16"/>
            <p:cNvSpPr/>
            <p:nvPr/>
          </p:nvSpPr>
          <p:spPr>
            <a:xfrm>
              <a:off x="2966483" y="4699559"/>
              <a:ext cx="1740195" cy="445519"/>
            </a:xfrm>
            <a:prstGeom prst="homePlate">
              <a:avLst>
                <a:gd name="adj" fmla="val 50000"/>
              </a:avLst>
            </a:prstGeom>
            <a:solidFill>
              <a:srgbClr val="2C4358"/>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06" name="Google Shape;406;p16"/>
            <p:cNvSpPr/>
            <p:nvPr/>
          </p:nvSpPr>
          <p:spPr>
            <a:xfrm>
              <a:off x="1470838" y="4699559"/>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07" name="Google Shape;407;p16"/>
            <p:cNvSpPr/>
            <p:nvPr/>
          </p:nvSpPr>
          <p:spPr>
            <a:xfrm>
              <a:off x="0" y="4700646"/>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08" name="Google Shape;408;p16"/>
            <p:cNvSpPr txBox="1"/>
            <p:nvPr/>
          </p:nvSpPr>
          <p:spPr>
            <a:xfrm>
              <a:off x="366907"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專題簡介</a:t>
              </a:r>
              <a:endParaRPr/>
            </a:p>
          </p:txBody>
        </p:sp>
        <p:sp>
          <p:nvSpPr>
            <p:cNvPr id="409" name="Google Shape;409;p16"/>
            <p:cNvSpPr txBox="1"/>
            <p:nvPr/>
          </p:nvSpPr>
          <p:spPr>
            <a:xfrm>
              <a:off x="1875114"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平台建置</a:t>
              </a:r>
              <a:endParaRPr/>
            </a:p>
          </p:txBody>
        </p:sp>
        <p:sp>
          <p:nvSpPr>
            <p:cNvPr id="410" name="Google Shape;410;p16"/>
            <p:cNvSpPr txBox="1"/>
            <p:nvPr/>
          </p:nvSpPr>
          <p:spPr>
            <a:xfrm>
              <a:off x="3383321"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資料探索</a:t>
              </a:r>
              <a:endParaRPr/>
            </a:p>
          </p:txBody>
        </p:sp>
        <p:sp>
          <p:nvSpPr>
            <p:cNvPr id="411" name="Google Shape;411;p16"/>
            <p:cNvSpPr txBox="1"/>
            <p:nvPr/>
          </p:nvSpPr>
          <p:spPr>
            <a:xfrm>
              <a:off x="4891528"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建模應用</a:t>
              </a:r>
              <a:endParaRPr/>
            </a:p>
          </p:txBody>
        </p:sp>
        <p:sp>
          <p:nvSpPr>
            <p:cNvPr id="412" name="Google Shape;412;p16"/>
            <p:cNvSpPr txBox="1"/>
            <p:nvPr/>
          </p:nvSpPr>
          <p:spPr>
            <a:xfrm>
              <a:off x="6333060"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資料視覺化</a:t>
              </a:r>
              <a:endParaRPr/>
            </a:p>
          </p:txBody>
        </p:sp>
        <p:sp>
          <p:nvSpPr>
            <p:cNvPr id="413" name="Google Shape;413;p16"/>
            <p:cNvSpPr txBox="1"/>
            <p:nvPr/>
          </p:nvSpPr>
          <p:spPr>
            <a:xfrm>
              <a:off x="7774594"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結論與總結</a:t>
              </a:r>
              <a:endParaRPr/>
            </a:p>
          </p:txBody>
        </p:sp>
      </p:grpSp>
      <p:sp>
        <p:nvSpPr>
          <p:cNvPr id="5" name="Rectangle 1">
            <a:extLst>
              <a:ext uri="{FF2B5EF4-FFF2-40B4-BE49-F238E27FC236}">
                <a16:creationId xmlns:a16="http://schemas.microsoft.com/office/drawing/2014/main" id="{60DC9B04-2F25-45D6-85E8-AAC4882AA844}"/>
              </a:ext>
            </a:extLst>
          </p:cNvPr>
          <p:cNvSpPr>
            <a:spLocks noChangeArrowheads="1"/>
          </p:cNvSpPr>
          <p:nvPr/>
        </p:nvSpPr>
        <p:spPr bwMode="auto">
          <a:xfrm>
            <a:off x="2800303" y="1139951"/>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20" name="文字方塊 19">
            <a:extLst>
              <a:ext uri="{FF2B5EF4-FFF2-40B4-BE49-F238E27FC236}">
                <a16:creationId xmlns:a16="http://schemas.microsoft.com/office/drawing/2014/main" id="{D2C25F93-A1DD-4A48-923B-464A2FF4E865}"/>
              </a:ext>
            </a:extLst>
          </p:cNvPr>
          <p:cNvSpPr txBox="1"/>
          <p:nvPr/>
        </p:nvSpPr>
        <p:spPr>
          <a:xfrm>
            <a:off x="612825" y="501408"/>
            <a:ext cx="2770496" cy="307777"/>
          </a:xfrm>
          <a:prstGeom prst="rect">
            <a:avLst/>
          </a:prstGeom>
          <a:noFill/>
        </p:spPr>
        <p:txBody>
          <a:bodyPr wrap="square" rtlCol="0">
            <a:spAutoFit/>
          </a:bodyPr>
          <a:lstStyle/>
          <a:p>
            <a:r>
              <a:rPr lang="zh-TW" altLang="en-US" dirty="0"/>
              <a:t> </a:t>
            </a:r>
            <a:r>
              <a:rPr lang="en-US" altLang="zh-TW" dirty="0"/>
              <a:t>random forest</a:t>
            </a:r>
            <a:r>
              <a:rPr lang="zh-TW" altLang="en-US" dirty="0"/>
              <a:t> </a:t>
            </a:r>
          </a:p>
        </p:txBody>
      </p:sp>
      <p:pic>
        <p:nvPicPr>
          <p:cNvPr id="2" name="圖片 1">
            <a:extLst>
              <a:ext uri="{FF2B5EF4-FFF2-40B4-BE49-F238E27FC236}">
                <a16:creationId xmlns:a16="http://schemas.microsoft.com/office/drawing/2014/main" id="{58E8F222-4BD9-4AEF-89A3-7F094361368B}"/>
              </a:ext>
            </a:extLst>
          </p:cNvPr>
          <p:cNvPicPr>
            <a:picLocks noChangeAspect="1"/>
          </p:cNvPicPr>
          <p:nvPr/>
        </p:nvPicPr>
        <p:blipFill>
          <a:blip r:embed="rId3"/>
          <a:stretch>
            <a:fillRect/>
          </a:stretch>
        </p:blipFill>
        <p:spPr>
          <a:xfrm>
            <a:off x="2339134" y="985334"/>
            <a:ext cx="3044909" cy="2638147"/>
          </a:xfrm>
          <a:prstGeom prst="rect">
            <a:avLst/>
          </a:prstGeom>
        </p:spPr>
      </p:pic>
    </p:spTree>
    <p:extLst>
      <p:ext uri="{BB962C8B-B14F-4D97-AF65-F5344CB8AC3E}">
        <p14:creationId xmlns:p14="http://schemas.microsoft.com/office/powerpoint/2010/main" val="26900800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grpSp>
        <p:nvGrpSpPr>
          <p:cNvPr id="401" name="Google Shape;401;p16"/>
          <p:cNvGrpSpPr/>
          <p:nvPr/>
        </p:nvGrpSpPr>
        <p:grpSpPr>
          <a:xfrm>
            <a:off x="0" y="4699559"/>
            <a:ext cx="10314594" cy="446606"/>
            <a:chOff x="0" y="4699559"/>
            <a:chExt cx="10314594" cy="446606"/>
          </a:xfrm>
        </p:grpSpPr>
        <p:sp>
          <p:nvSpPr>
            <p:cNvPr id="402" name="Google Shape;402;p16"/>
            <p:cNvSpPr/>
            <p:nvPr/>
          </p:nvSpPr>
          <p:spPr>
            <a:xfrm>
              <a:off x="0" y="4700646"/>
              <a:ext cx="9144000"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03" name="Google Shape;403;p16"/>
            <p:cNvSpPr/>
            <p:nvPr/>
          </p:nvSpPr>
          <p:spPr>
            <a:xfrm>
              <a:off x="5932966" y="4699559"/>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04" name="Google Shape;404;p16"/>
            <p:cNvSpPr/>
            <p:nvPr/>
          </p:nvSpPr>
          <p:spPr>
            <a:xfrm>
              <a:off x="4462128" y="4699559"/>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05" name="Google Shape;405;p16"/>
            <p:cNvSpPr/>
            <p:nvPr/>
          </p:nvSpPr>
          <p:spPr>
            <a:xfrm>
              <a:off x="2966483" y="4699559"/>
              <a:ext cx="1740195" cy="445519"/>
            </a:xfrm>
            <a:prstGeom prst="homePlate">
              <a:avLst>
                <a:gd name="adj" fmla="val 50000"/>
              </a:avLst>
            </a:prstGeom>
            <a:solidFill>
              <a:srgbClr val="2C4358"/>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06" name="Google Shape;406;p16"/>
            <p:cNvSpPr/>
            <p:nvPr/>
          </p:nvSpPr>
          <p:spPr>
            <a:xfrm>
              <a:off x="1470838" y="4699559"/>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07" name="Google Shape;407;p16"/>
            <p:cNvSpPr/>
            <p:nvPr/>
          </p:nvSpPr>
          <p:spPr>
            <a:xfrm>
              <a:off x="0" y="4700646"/>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08" name="Google Shape;408;p16"/>
            <p:cNvSpPr txBox="1"/>
            <p:nvPr/>
          </p:nvSpPr>
          <p:spPr>
            <a:xfrm>
              <a:off x="366907"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專題簡介</a:t>
              </a:r>
              <a:endParaRPr/>
            </a:p>
          </p:txBody>
        </p:sp>
        <p:sp>
          <p:nvSpPr>
            <p:cNvPr id="409" name="Google Shape;409;p16"/>
            <p:cNvSpPr txBox="1"/>
            <p:nvPr/>
          </p:nvSpPr>
          <p:spPr>
            <a:xfrm>
              <a:off x="1875114"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平台建置</a:t>
              </a:r>
              <a:endParaRPr/>
            </a:p>
          </p:txBody>
        </p:sp>
        <p:sp>
          <p:nvSpPr>
            <p:cNvPr id="410" name="Google Shape;410;p16"/>
            <p:cNvSpPr txBox="1"/>
            <p:nvPr/>
          </p:nvSpPr>
          <p:spPr>
            <a:xfrm>
              <a:off x="3383321"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資料探索</a:t>
              </a:r>
              <a:endParaRPr/>
            </a:p>
          </p:txBody>
        </p:sp>
        <p:sp>
          <p:nvSpPr>
            <p:cNvPr id="411" name="Google Shape;411;p16"/>
            <p:cNvSpPr txBox="1"/>
            <p:nvPr/>
          </p:nvSpPr>
          <p:spPr>
            <a:xfrm>
              <a:off x="4891528"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建模應用</a:t>
              </a:r>
              <a:endParaRPr/>
            </a:p>
          </p:txBody>
        </p:sp>
        <p:sp>
          <p:nvSpPr>
            <p:cNvPr id="412" name="Google Shape;412;p16"/>
            <p:cNvSpPr txBox="1"/>
            <p:nvPr/>
          </p:nvSpPr>
          <p:spPr>
            <a:xfrm>
              <a:off x="6333060"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資料視覺化</a:t>
              </a:r>
              <a:endParaRPr/>
            </a:p>
          </p:txBody>
        </p:sp>
        <p:sp>
          <p:nvSpPr>
            <p:cNvPr id="413" name="Google Shape;413;p16"/>
            <p:cNvSpPr txBox="1"/>
            <p:nvPr/>
          </p:nvSpPr>
          <p:spPr>
            <a:xfrm>
              <a:off x="7774594"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結論與總結</a:t>
              </a:r>
              <a:endParaRPr/>
            </a:p>
          </p:txBody>
        </p:sp>
      </p:grpSp>
      <p:sp>
        <p:nvSpPr>
          <p:cNvPr id="5" name="Rectangle 1">
            <a:extLst>
              <a:ext uri="{FF2B5EF4-FFF2-40B4-BE49-F238E27FC236}">
                <a16:creationId xmlns:a16="http://schemas.microsoft.com/office/drawing/2014/main" id="{60DC9B04-2F25-45D6-85E8-AAC4882AA844}"/>
              </a:ext>
            </a:extLst>
          </p:cNvPr>
          <p:cNvSpPr>
            <a:spLocks noChangeArrowheads="1"/>
          </p:cNvSpPr>
          <p:nvPr/>
        </p:nvSpPr>
        <p:spPr bwMode="auto">
          <a:xfrm>
            <a:off x="2800303" y="1139951"/>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20" name="文字方塊 19">
            <a:extLst>
              <a:ext uri="{FF2B5EF4-FFF2-40B4-BE49-F238E27FC236}">
                <a16:creationId xmlns:a16="http://schemas.microsoft.com/office/drawing/2014/main" id="{D2C25F93-A1DD-4A48-923B-464A2FF4E865}"/>
              </a:ext>
            </a:extLst>
          </p:cNvPr>
          <p:cNvSpPr txBox="1"/>
          <p:nvPr/>
        </p:nvSpPr>
        <p:spPr>
          <a:xfrm>
            <a:off x="612825" y="501408"/>
            <a:ext cx="2770496" cy="523220"/>
          </a:xfrm>
          <a:prstGeom prst="rect">
            <a:avLst/>
          </a:prstGeom>
          <a:noFill/>
        </p:spPr>
        <p:txBody>
          <a:bodyPr wrap="square" rtlCol="0">
            <a:spAutoFit/>
          </a:bodyPr>
          <a:lstStyle/>
          <a:p>
            <a:r>
              <a:rPr lang="en-US" altLang="zh-TW" dirty="0"/>
              <a:t>Bagging </a:t>
            </a:r>
            <a:r>
              <a:rPr lang="zh-TW" altLang="en-US" dirty="0"/>
              <a:t>將多個模型的結果做最後預測結果</a:t>
            </a:r>
          </a:p>
        </p:txBody>
      </p:sp>
    </p:spTree>
    <p:extLst>
      <p:ext uri="{BB962C8B-B14F-4D97-AF65-F5344CB8AC3E}">
        <p14:creationId xmlns:p14="http://schemas.microsoft.com/office/powerpoint/2010/main" val="35047384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4"/>
          <p:cNvSpPr txBox="1">
            <a:spLocks noGrp="1"/>
          </p:cNvSpPr>
          <p:nvPr>
            <p:ph type="title"/>
          </p:nvPr>
        </p:nvSpPr>
        <p:spPr>
          <a:xfrm>
            <a:off x="2217241" y="2982553"/>
            <a:ext cx="4297800" cy="1371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600"/>
              <a:buNone/>
            </a:pPr>
            <a:r>
              <a:rPr lang="zh-TW" b="1">
                <a:solidFill>
                  <a:schemeClr val="dk1"/>
                </a:solidFill>
                <a:latin typeface="Microsoft JhengHei"/>
                <a:ea typeface="Microsoft JhengHei"/>
                <a:cs typeface="Microsoft JhengHei"/>
                <a:sym typeface="Microsoft JhengHei"/>
              </a:rPr>
              <a:t>專題簡介</a:t>
            </a:r>
            <a:endParaRPr b="1">
              <a:solidFill>
                <a:schemeClr val="dk1"/>
              </a:solidFill>
              <a:latin typeface="Microsoft JhengHei"/>
              <a:ea typeface="Microsoft JhengHei"/>
              <a:cs typeface="Microsoft JhengHei"/>
              <a:sym typeface="Microsoft JhengHei"/>
            </a:endParaRPr>
          </a:p>
        </p:txBody>
      </p:sp>
      <p:sp>
        <p:nvSpPr>
          <p:cNvPr id="168" name="Google Shape;168;p4"/>
          <p:cNvSpPr txBox="1">
            <a:spLocks noGrp="1"/>
          </p:cNvSpPr>
          <p:nvPr>
            <p:ph type="title" idx="2"/>
          </p:nvPr>
        </p:nvSpPr>
        <p:spPr>
          <a:xfrm>
            <a:off x="2217241" y="2129053"/>
            <a:ext cx="1645800" cy="10059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6000"/>
              <a:buNone/>
            </a:pPr>
            <a:r>
              <a:rPr lang="zh-TW" dirty="0"/>
              <a:t>01</a:t>
            </a:r>
            <a:endParaRPr dirty="0"/>
          </a:p>
        </p:txBody>
      </p:sp>
      <p:pic>
        <p:nvPicPr>
          <p:cNvPr id="169" name="Google Shape;169;p4"/>
          <p:cNvPicPr preferRelativeResize="0"/>
          <p:nvPr/>
        </p:nvPicPr>
        <p:blipFill rotWithShape="1">
          <a:blip r:embed="rId3">
            <a:alphaModFix/>
          </a:blip>
          <a:srcRect/>
          <a:stretch/>
        </p:blipFill>
        <p:spPr>
          <a:xfrm>
            <a:off x="3863041" y="1085627"/>
            <a:ext cx="2236575" cy="1896926"/>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grpSp>
        <p:nvGrpSpPr>
          <p:cNvPr id="401" name="Google Shape;401;p16"/>
          <p:cNvGrpSpPr/>
          <p:nvPr/>
        </p:nvGrpSpPr>
        <p:grpSpPr>
          <a:xfrm>
            <a:off x="0" y="4699559"/>
            <a:ext cx="10314594" cy="446606"/>
            <a:chOff x="0" y="4699559"/>
            <a:chExt cx="10314594" cy="446606"/>
          </a:xfrm>
        </p:grpSpPr>
        <p:sp>
          <p:nvSpPr>
            <p:cNvPr id="402" name="Google Shape;402;p16"/>
            <p:cNvSpPr/>
            <p:nvPr/>
          </p:nvSpPr>
          <p:spPr>
            <a:xfrm>
              <a:off x="0" y="4700646"/>
              <a:ext cx="9144000"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03" name="Google Shape;403;p16"/>
            <p:cNvSpPr/>
            <p:nvPr/>
          </p:nvSpPr>
          <p:spPr>
            <a:xfrm>
              <a:off x="5932966" y="4699559"/>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04" name="Google Shape;404;p16"/>
            <p:cNvSpPr/>
            <p:nvPr/>
          </p:nvSpPr>
          <p:spPr>
            <a:xfrm>
              <a:off x="4462128" y="4699559"/>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05" name="Google Shape;405;p16"/>
            <p:cNvSpPr/>
            <p:nvPr/>
          </p:nvSpPr>
          <p:spPr>
            <a:xfrm>
              <a:off x="2966483" y="4699559"/>
              <a:ext cx="1740195" cy="445519"/>
            </a:xfrm>
            <a:prstGeom prst="homePlate">
              <a:avLst>
                <a:gd name="adj" fmla="val 50000"/>
              </a:avLst>
            </a:prstGeom>
            <a:solidFill>
              <a:srgbClr val="2C4358"/>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06" name="Google Shape;406;p16"/>
            <p:cNvSpPr/>
            <p:nvPr/>
          </p:nvSpPr>
          <p:spPr>
            <a:xfrm>
              <a:off x="1470838" y="4699559"/>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07" name="Google Shape;407;p16"/>
            <p:cNvSpPr/>
            <p:nvPr/>
          </p:nvSpPr>
          <p:spPr>
            <a:xfrm>
              <a:off x="0" y="4700646"/>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08" name="Google Shape;408;p16"/>
            <p:cNvSpPr txBox="1"/>
            <p:nvPr/>
          </p:nvSpPr>
          <p:spPr>
            <a:xfrm>
              <a:off x="366907"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專題簡介</a:t>
              </a:r>
              <a:endParaRPr/>
            </a:p>
          </p:txBody>
        </p:sp>
        <p:sp>
          <p:nvSpPr>
            <p:cNvPr id="409" name="Google Shape;409;p16"/>
            <p:cNvSpPr txBox="1"/>
            <p:nvPr/>
          </p:nvSpPr>
          <p:spPr>
            <a:xfrm>
              <a:off x="1875114"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平台建置</a:t>
              </a:r>
              <a:endParaRPr/>
            </a:p>
          </p:txBody>
        </p:sp>
        <p:sp>
          <p:nvSpPr>
            <p:cNvPr id="410" name="Google Shape;410;p16"/>
            <p:cNvSpPr txBox="1"/>
            <p:nvPr/>
          </p:nvSpPr>
          <p:spPr>
            <a:xfrm>
              <a:off x="3383321"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資料探索</a:t>
              </a:r>
              <a:endParaRPr/>
            </a:p>
          </p:txBody>
        </p:sp>
        <p:sp>
          <p:nvSpPr>
            <p:cNvPr id="411" name="Google Shape;411;p16"/>
            <p:cNvSpPr txBox="1"/>
            <p:nvPr/>
          </p:nvSpPr>
          <p:spPr>
            <a:xfrm>
              <a:off x="4891528"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建模應用</a:t>
              </a:r>
              <a:endParaRPr/>
            </a:p>
          </p:txBody>
        </p:sp>
        <p:sp>
          <p:nvSpPr>
            <p:cNvPr id="412" name="Google Shape;412;p16"/>
            <p:cNvSpPr txBox="1"/>
            <p:nvPr/>
          </p:nvSpPr>
          <p:spPr>
            <a:xfrm>
              <a:off x="6333060"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資料視覺化</a:t>
              </a:r>
              <a:endParaRPr/>
            </a:p>
          </p:txBody>
        </p:sp>
        <p:sp>
          <p:nvSpPr>
            <p:cNvPr id="413" name="Google Shape;413;p16"/>
            <p:cNvSpPr txBox="1"/>
            <p:nvPr/>
          </p:nvSpPr>
          <p:spPr>
            <a:xfrm>
              <a:off x="7774594"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結論與總結</a:t>
              </a:r>
              <a:endParaRPr/>
            </a:p>
          </p:txBody>
        </p:sp>
      </p:grpSp>
      <p:sp>
        <p:nvSpPr>
          <p:cNvPr id="5" name="Rectangle 1">
            <a:extLst>
              <a:ext uri="{FF2B5EF4-FFF2-40B4-BE49-F238E27FC236}">
                <a16:creationId xmlns:a16="http://schemas.microsoft.com/office/drawing/2014/main" id="{60DC9B04-2F25-45D6-85E8-AAC4882AA844}"/>
              </a:ext>
            </a:extLst>
          </p:cNvPr>
          <p:cNvSpPr>
            <a:spLocks noChangeArrowheads="1"/>
          </p:cNvSpPr>
          <p:nvPr/>
        </p:nvSpPr>
        <p:spPr bwMode="auto">
          <a:xfrm>
            <a:off x="2800303" y="1139951"/>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grpSp>
        <p:nvGrpSpPr>
          <p:cNvPr id="2" name="群組 1">
            <a:extLst>
              <a:ext uri="{FF2B5EF4-FFF2-40B4-BE49-F238E27FC236}">
                <a16:creationId xmlns:a16="http://schemas.microsoft.com/office/drawing/2014/main" id="{B52EFD69-1846-4361-BFFD-92257A03296D}"/>
              </a:ext>
            </a:extLst>
          </p:cNvPr>
          <p:cNvGrpSpPr/>
          <p:nvPr/>
        </p:nvGrpSpPr>
        <p:grpSpPr>
          <a:xfrm>
            <a:off x="456210" y="329793"/>
            <a:ext cx="8231580" cy="4127908"/>
            <a:chOff x="213920" y="215492"/>
            <a:chExt cx="8858773" cy="4698357"/>
          </a:xfrm>
        </p:grpSpPr>
        <p:sp>
          <p:nvSpPr>
            <p:cNvPr id="38" name="矩形: 圓角 37">
              <a:extLst>
                <a:ext uri="{FF2B5EF4-FFF2-40B4-BE49-F238E27FC236}">
                  <a16:creationId xmlns:a16="http://schemas.microsoft.com/office/drawing/2014/main" id="{BFFEAEFE-ABE2-4802-92D3-E9917BD59C9B}"/>
                </a:ext>
              </a:extLst>
            </p:cNvPr>
            <p:cNvSpPr/>
            <p:nvPr/>
          </p:nvSpPr>
          <p:spPr>
            <a:xfrm>
              <a:off x="2554450" y="353911"/>
              <a:ext cx="1969316" cy="666924"/>
            </a:xfrm>
            <a:prstGeom prst="roundRect">
              <a:avLst/>
            </a:prstGeom>
            <a:solidFill>
              <a:schemeClr val="bg1">
                <a:lumMod val="95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TW" sz="1050" dirty="0" err="1">
                  <a:solidFill>
                    <a:schemeClr val="tx1"/>
                  </a:solidFill>
                  <a:latin typeface="Times New Roman" panose="02020603050405020304" pitchFamily="18" charset="0"/>
                  <a:cs typeface="Times New Roman" panose="02020603050405020304" pitchFamily="18" charset="0"/>
                </a:rPr>
                <a:t>DecisionTreeClassifier</a:t>
              </a:r>
              <a:endParaRPr lang="en-US" altLang="zh-TW" sz="1050" dirty="0">
                <a:solidFill>
                  <a:schemeClr val="tx1"/>
                </a:solidFill>
                <a:latin typeface="Times New Roman" panose="02020603050405020304" pitchFamily="18" charset="0"/>
                <a:cs typeface="Times New Roman" panose="02020603050405020304" pitchFamily="18" charset="0"/>
              </a:endParaRPr>
            </a:p>
          </p:txBody>
        </p:sp>
        <p:sp>
          <p:nvSpPr>
            <p:cNvPr id="39" name="矩形: 圓角 38">
              <a:extLst>
                <a:ext uri="{FF2B5EF4-FFF2-40B4-BE49-F238E27FC236}">
                  <a16:creationId xmlns:a16="http://schemas.microsoft.com/office/drawing/2014/main" id="{22AB20E4-0B63-48A1-9324-513805CE2E8E}"/>
                </a:ext>
              </a:extLst>
            </p:cNvPr>
            <p:cNvSpPr/>
            <p:nvPr/>
          </p:nvSpPr>
          <p:spPr>
            <a:xfrm>
              <a:off x="2554450" y="1266214"/>
              <a:ext cx="1969316" cy="666924"/>
            </a:xfrm>
            <a:prstGeom prst="roundRect">
              <a:avLst/>
            </a:prstGeom>
            <a:solidFill>
              <a:schemeClr val="bg1">
                <a:lumMod val="95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TW" sz="1050" dirty="0" err="1">
                  <a:solidFill>
                    <a:schemeClr val="tx1"/>
                  </a:solidFill>
                  <a:latin typeface="Times New Roman" panose="02020603050405020304" pitchFamily="18" charset="0"/>
                  <a:cs typeface="Times New Roman" panose="02020603050405020304" pitchFamily="18" charset="0"/>
                </a:rPr>
                <a:t>RandomForestClassifier</a:t>
              </a:r>
              <a:endParaRPr lang="en-US" altLang="zh-TW" sz="1050" dirty="0">
                <a:solidFill>
                  <a:schemeClr val="tx1"/>
                </a:solidFill>
                <a:latin typeface="Times New Roman" panose="02020603050405020304" pitchFamily="18" charset="0"/>
                <a:cs typeface="Times New Roman" panose="02020603050405020304" pitchFamily="18" charset="0"/>
              </a:endParaRPr>
            </a:p>
          </p:txBody>
        </p:sp>
        <p:sp>
          <p:nvSpPr>
            <p:cNvPr id="40" name="矩形: 圓角 39">
              <a:extLst>
                <a:ext uri="{FF2B5EF4-FFF2-40B4-BE49-F238E27FC236}">
                  <a16:creationId xmlns:a16="http://schemas.microsoft.com/office/drawing/2014/main" id="{71C912F1-114D-48F2-9E6B-FC899C4A527D}"/>
                </a:ext>
              </a:extLst>
            </p:cNvPr>
            <p:cNvSpPr/>
            <p:nvPr/>
          </p:nvSpPr>
          <p:spPr>
            <a:xfrm>
              <a:off x="2554450" y="2239860"/>
              <a:ext cx="1969316" cy="666924"/>
            </a:xfrm>
            <a:prstGeom prst="roundRect">
              <a:avLst/>
            </a:prstGeom>
            <a:solidFill>
              <a:schemeClr val="bg1">
                <a:lumMod val="95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TW" sz="1050" dirty="0" err="1">
                  <a:solidFill>
                    <a:schemeClr val="tx1"/>
                  </a:solidFill>
                  <a:latin typeface="Times New Roman" panose="02020603050405020304" pitchFamily="18" charset="0"/>
                  <a:cs typeface="Times New Roman" panose="02020603050405020304" pitchFamily="18" charset="0"/>
                </a:rPr>
                <a:t>CatBoostClassifier</a:t>
              </a:r>
              <a:endParaRPr lang="en-US" altLang="zh-TW" sz="1050" dirty="0">
                <a:solidFill>
                  <a:schemeClr val="tx1"/>
                </a:solidFill>
                <a:latin typeface="Times New Roman" panose="02020603050405020304" pitchFamily="18" charset="0"/>
                <a:cs typeface="Times New Roman" panose="02020603050405020304" pitchFamily="18" charset="0"/>
              </a:endParaRPr>
            </a:p>
          </p:txBody>
        </p:sp>
        <p:sp>
          <p:nvSpPr>
            <p:cNvPr id="41" name="矩形: 圓角 40">
              <a:extLst>
                <a:ext uri="{FF2B5EF4-FFF2-40B4-BE49-F238E27FC236}">
                  <a16:creationId xmlns:a16="http://schemas.microsoft.com/office/drawing/2014/main" id="{5186107B-C6BF-4E95-A6C9-B53AE155A85E}"/>
                </a:ext>
              </a:extLst>
            </p:cNvPr>
            <p:cNvSpPr/>
            <p:nvPr/>
          </p:nvSpPr>
          <p:spPr>
            <a:xfrm>
              <a:off x="2554450" y="3243392"/>
              <a:ext cx="1969316" cy="666924"/>
            </a:xfrm>
            <a:prstGeom prst="roundRect">
              <a:avLst/>
            </a:prstGeom>
            <a:solidFill>
              <a:schemeClr val="bg1">
                <a:lumMod val="95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TW" sz="1050" dirty="0" err="1">
                  <a:solidFill>
                    <a:schemeClr val="tx1"/>
                  </a:solidFill>
                  <a:latin typeface="Times New Roman" panose="02020603050405020304" pitchFamily="18" charset="0"/>
                  <a:cs typeface="Times New Roman" panose="02020603050405020304" pitchFamily="18" charset="0"/>
                </a:rPr>
                <a:t>XGBoostClassifier</a:t>
              </a:r>
              <a:endParaRPr lang="en-US" altLang="zh-TW" sz="1050" dirty="0">
                <a:solidFill>
                  <a:schemeClr val="tx1"/>
                </a:solidFill>
                <a:latin typeface="Times New Roman" panose="02020603050405020304" pitchFamily="18" charset="0"/>
                <a:cs typeface="Times New Roman" panose="02020603050405020304" pitchFamily="18" charset="0"/>
              </a:endParaRPr>
            </a:p>
          </p:txBody>
        </p:sp>
        <p:sp>
          <p:nvSpPr>
            <p:cNvPr id="42" name="矩形: 圓角 41">
              <a:extLst>
                <a:ext uri="{FF2B5EF4-FFF2-40B4-BE49-F238E27FC236}">
                  <a16:creationId xmlns:a16="http://schemas.microsoft.com/office/drawing/2014/main" id="{0CBDBF62-5D63-4FBB-AE31-495370CC3C2C}"/>
                </a:ext>
              </a:extLst>
            </p:cNvPr>
            <p:cNvSpPr/>
            <p:nvPr/>
          </p:nvSpPr>
          <p:spPr>
            <a:xfrm>
              <a:off x="2554450" y="4246925"/>
              <a:ext cx="1969316" cy="666924"/>
            </a:xfrm>
            <a:prstGeom prst="roundRect">
              <a:avLst/>
            </a:prstGeom>
            <a:solidFill>
              <a:schemeClr val="bg1">
                <a:lumMod val="95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TW" sz="1050" dirty="0" err="1">
                  <a:solidFill>
                    <a:schemeClr val="tx1"/>
                  </a:solidFill>
                  <a:latin typeface="Times New Roman" panose="02020603050405020304" pitchFamily="18" charset="0"/>
                  <a:cs typeface="Times New Roman" panose="02020603050405020304" pitchFamily="18" charset="0"/>
                </a:rPr>
                <a:t>MLPClassifier</a:t>
              </a:r>
              <a:endParaRPr lang="en-US" altLang="zh-TW" sz="1050" dirty="0">
                <a:solidFill>
                  <a:schemeClr val="tx1"/>
                </a:solidFill>
                <a:latin typeface="Times New Roman" panose="02020603050405020304" pitchFamily="18" charset="0"/>
                <a:cs typeface="Times New Roman" panose="02020603050405020304" pitchFamily="18" charset="0"/>
              </a:endParaRPr>
            </a:p>
          </p:txBody>
        </p:sp>
        <p:sp>
          <p:nvSpPr>
            <p:cNvPr id="43" name="矩形: 圓角 42">
              <a:extLst>
                <a:ext uri="{FF2B5EF4-FFF2-40B4-BE49-F238E27FC236}">
                  <a16:creationId xmlns:a16="http://schemas.microsoft.com/office/drawing/2014/main" id="{616A6A54-5398-41BC-A81D-AFB4D06E88CF}"/>
                </a:ext>
              </a:extLst>
            </p:cNvPr>
            <p:cNvSpPr/>
            <p:nvPr/>
          </p:nvSpPr>
          <p:spPr>
            <a:xfrm>
              <a:off x="371212" y="1711355"/>
              <a:ext cx="1409351" cy="1720791"/>
            </a:xfrm>
            <a:prstGeom prst="roundRect">
              <a:avLst/>
            </a:prstGeom>
            <a:solidFill>
              <a:schemeClr val="accent1">
                <a:lumMod val="20000"/>
                <a:lumOff val="80000"/>
              </a:schemeClr>
            </a:solidFill>
            <a:ln>
              <a:solidFill>
                <a:schemeClr val="accent1">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TW" sz="1050" dirty="0">
                  <a:solidFill>
                    <a:schemeClr val="tx1"/>
                  </a:solidFill>
                  <a:latin typeface="Times New Roman" panose="02020603050405020304" pitchFamily="18" charset="0"/>
                  <a:cs typeface="Times New Roman" panose="02020603050405020304" pitchFamily="18" charset="0"/>
                </a:rPr>
                <a:t>Training Data</a:t>
              </a:r>
              <a:endParaRPr lang="zh-TW" altLang="en-US" sz="1050" dirty="0">
                <a:solidFill>
                  <a:schemeClr val="tx1"/>
                </a:solidFill>
                <a:latin typeface="Times New Roman" panose="02020603050405020304" pitchFamily="18" charset="0"/>
                <a:cs typeface="Times New Roman" panose="02020603050405020304" pitchFamily="18" charset="0"/>
              </a:endParaRPr>
            </a:p>
          </p:txBody>
        </p:sp>
        <p:sp>
          <p:nvSpPr>
            <p:cNvPr id="44" name="矩形: 圓角 43">
              <a:extLst>
                <a:ext uri="{FF2B5EF4-FFF2-40B4-BE49-F238E27FC236}">
                  <a16:creationId xmlns:a16="http://schemas.microsoft.com/office/drawing/2014/main" id="{82C454F4-128D-4496-9D22-E1EFA38ADF35}"/>
                </a:ext>
              </a:extLst>
            </p:cNvPr>
            <p:cNvSpPr/>
            <p:nvPr/>
          </p:nvSpPr>
          <p:spPr>
            <a:xfrm>
              <a:off x="5285070" y="2238288"/>
              <a:ext cx="1969316" cy="666924"/>
            </a:xfrm>
            <a:prstGeom prst="roundRect">
              <a:avLst/>
            </a:prstGeom>
            <a:solidFill>
              <a:schemeClr val="bg1">
                <a:lumMod val="95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TW" sz="1050" dirty="0" err="1">
                  <a:solidFill>
                    <a:schemeClr val="tx1"/>
                  </a:solidFill>
                  <a:latin typeface="Times New Roman" panose="02020603050405020304" pitchFamily="18" charset="0"/>
                  <a:cs typeface="Times New Roman" panose="02020603050405020304" pitchFamily="18" charset="0"/>
                </a:rPr>
                <a:t>DecisionTreeClassifier</a:t>
              </a:r>
              <a:endParaRPr lang="en-US" altLang="zh-TW" sz="1050" dirty="0">
                <a:solidFill>
                  <a:schemeClr val="tx1"/>
                </a:solidFill>
                <a:latin typeface="Times New Roman" panose="02020603050405020304" pitchFamily="18" charset="0"/>
                <a:cs typeface="Times New Roman" panose="02020603050405020304" pitchFamily="18" charset="0"/>
              </a:endParaRPr>
            </a:p>
          </p:txBody>
        </p:sp>
        <p:cxnSp>
          <p:nvCxnSpPr>
            <p:cNvPr id="45" name="直線單箭頭接點 44">
              <a:extLst>
                <a:ext uri="{FF2B5EF4-FFF2-40B4-BE49-F238E27FC236}">
                  <a16:creationId xmlns:a16="http://schemas.microsoft.com/office/drawing/2014/main" id="{82A161D2-F88A-4405-AFDA-24DB8A027C26}"/>
                </a:ext>
              </a:extLst>
            </p:cNvPr>
            <p:cNvCxnSpPr>
              <a:stCxn id="43" idx="3"/>
              <a:endCxn id="38" idx="1"/>
            </p:cNvCxnSpPr>
            <p:nvPr/>
          </p:nvCxnSpPr>
          <p:spPr>
            <a:xfrm flipV="1">
              <a:off x="1780563" y="687373"/>
              <a:ext cx="773888" cy="1884377"/>
            </a:xfrm>
            <a:prstGeom prst="straightConnector1">
              <a:avLst/>
            </a:prstGeom>
            <a:ln>
              <a:solidFill>
                <a:schemeClr val="tx1"/>
              </a:solidFill>
              <a:tailEnd type="triangle"/>
            </a:ln>
          </p:spPr>
          <p:style>
            <a:lnRef idx="1">
              <a:schemeClr val="accent3"/>
            </a:lnRef>
            <a:fillRef idx="0">
              <a:schemeClr val="accent3"/>
            </a:fillRef>
            <a:effectRef idx="0">
              <a:schemeClr val="accent3"/>
            </a:effectRef>
            <a:fontRef idx="minor">
              <a:schemeClr val="tx1"/>
            </a:fontRef>
          </p:style>
        </p:cxnSp>
        <p:cxnSp>
          <p:nvCxnSpPr>
            <p:cNvPr id="46" name="直線單箭頭接點 45">
              <a:extLst>
                <a:ext uri="{FF2B5EF4-FFF2-40B4-BE49-F238E27FC236}">
                  <a16:creationId xmlns:a16="http://schemas.microsoft.com/office/drawing/2014/main" id="{EE050046-CA55-4DC9-8849-A2571C50246A}"/>
                </a:ext>
              </a:extLst>
            </p:cNvPr>
            <p:cNvCxnSpPr>
              <a:stCxn id="43" idx="3"/>
              <a:endCxn id="39" idx="1"/>
            </p:cNvCxnSpPr>
            <p:nvPr/>
          </p:nvCxnSpPr>
          <p:spPr>
            <a:xfrm flipV="1">
              <a:off x="1780563" y="1599676"/>
              <a:ext cx="773888" cy="972074"/>
            </a:xfrm>
            <a:prstGeom prst="straightConnector1">
              <a:avLst/>
            </a:prstGeom>
            <a:ln>
              <a:solidFill>
                <a:schemeClr val="tx1"/>
              </a:solidFill>
              <a:tailEnd type="triangle"/>
            </a:ln>
          </p:spPr>
          <p:style>
            <a:lnRef idx="1">
              <a:schemeClr val="accent3"/>
            </a:lnRef>
            <a:fillRef idx="0">
              <a:schemeClr val="accent3"/>
            </a:fillRef>
            <a:effectRef idx="0">
              <a:schemeClr val="accent3"/>
            </a:effectRef>
            <a:fontRef idx="minor">
              <a:schemeClr val="tx1"/>
            </a:fontRef>
          </p:style>
        </p:cxnSp>
        <p:cxnSp>
          <p:nvCxnSpPr>
            <p:cNvPr id="47" name="直線單箭頭接點 46">
              <a:extLst>
                <a:ext uri="{FF2B5EF4-FFF2-40B4-BE49-F238E27FC236}">
                  <a16:creationId xmlns:a16="http://schemas.microsoft.com/office/drawing/2014/main" id="{932A9081-AE4A-49F5-9CE8-4932CD977FC5}"/>
                </a:ext>
              </a:extLst>
            </p:cNvPr>
            <p:cNvCxnSpPr>
              <a:stCxn id="43" idx="3"/>
              <a:endCxn id="40" idx="1"/>
            </p:cNvCxnSpPr>
            <p:nvPr/>
          </p:nvCxnSpPr>
          <p:spPr>
            <a:xfrm>
              <a:off x="1780563" y="2571750"/>
              <a:ext cx="773888" cy="1572"/>
            </a:xfrm>
            <a:prstGeom prst="straightConnector1">
              <a:avLst/>
            </a:prstGeom>
            <a:ln>
              <a:solidFill>
                <a:schemeClr val="tx1"/>
              </a:solidFill>
              <a:tailEnd type="triangle"/>
            </a:ln>
          </p:spPr>
          <p:style>
            <a:lnRef idx="1">
              <a:schemeClr val="accent3"/>
            </a:lnRef>
            <a:fillRef idx="0">
              <a:schemeClr val="accent3"/>
            </a:fillRef>
            <a:effectRef idx="0">
              <a:schemeClr val="accent3"/>
            </a:effectRef>
            <a:fontRef idx="minor">
              <a:schemeClr val="tx1"/>
            </a:fontRef>
          </p:style>
        </p:cxnSp>
        <p:cxnSp>
          <p:nvCxnSpPr>
            <p:cNvPr id="48" name="直線單箭頭接點 47">
              <a:extLst>
                <a:ext uri="{FF2B5EF4-FFF2-40B4-BE49-F238E27FC236}">
                  <a16:creationId xmlns:a16="http://schemas.microsoft.com/office/drawing/2014/main" id="{5B816A2A-7224-4FBB-856A-1075387B69B5}"/>
                </a:ext>
              </a:extLst>
            </p:cNvPr>
            <p:cNvCxnSpPr>
              <a:stCxn id="43" idx="3"/>
              <a:endCxn id="41" idx="1"/>
            </p:cNvCxnSpPr>
            <p:nvPr/>
          </p:nvCxnSpPr>
          <p:spPr>
            <a:xfrm>
              <a:off x="1780563" y="2571751"/>
              <a:ext cx="773888" cy="1005104"/>
            </a:xfrm>
            <a:prstGeom prst="straightConnector1">
              <a:avLst/>
            </a:prstGeom>
            <a:ln>
              <a:solidFill>
                <a:schemeClr val="tx1"/>
              </a:solidFill>
              <a:tailEnd type="triangle"/>
            </a:ln>
          </p:spPr>
          <p:style>
            <a:lnRef idx="1">
              <a:schemeClr val="accent3"/>
            </a:lnRef>
            <a:fillRef idx="0">
              <a:schemeClr val="accent3"/>
            </a:fillRef>
            <a:effectRef idx="0">
              <a:schemeClr val="accent3"/>
            </a:effectRef>
            <a:fontRef idx="minor">
              <a:schemeClr val="tx1"/>
            </a:fontRef>
          </p:style>
        </p:cxnSp>
        <p:cxnSp>
          <p:nvCxnSpPr>
            <p:cNvPr id="49" name="直線單箭頭接點 48">
              <a:extLst>
                <a:ext uri="{FF2B5EF4-FFF2-40B4-BE49-F238E27FC236}">
                  <a16:creationId xmlns:a16="http://schemas.microsoft.com/office/drawing/2014/main" id="{CFFAFA82-A658-4212-9724-DD9366EACB5D}"/>
                </a:ext>
              </a:extLst>
            </p:cNvPr>
            <p:cNvCxnSpPr>
              <a:stCxn id="43" idx="3"/>
              <a:endCxn id="42" idx="1"/>
            </p:cNvCxnSpPr>
            <p:nvPr/>
          </p:nvCxnSpPr>
          <p:spPr>
            <a:xfrm>
              <a:off x="1780563" y="2571750"/>
              <a:ext cx="773888" cy="2008637"/>
            </a:xfrm>
            <a:prstGeom prst="straightConnector1">
              <a:avLst/>
            </a:prstGeom>
            <a:ln>
              <a:solidFill>
                <a:schemeClr val="tx1"/>
              </a:solidFill>
              <a:tailEnd type="triangle"/>
            </a:ln>
          </p:spPr>
          <p:style>
            <a:lnRef idx="1">
              <a:schemeClr val="accent3"/>
            </a:lnRef>
            <a:fillRef idx="0">
              <a:schemeClr val="accent3"/>
            </a:fillRef>
            <a:effectRef idx="0">
              <a:schemeClr val="accent3"/>
            </a:effectRef>
            <a:fontRef idx="minor">
              <a:schemeClr val="tx1"/>
            </a:fontRef>
          </p:style>
        </p:cxnSp>
        <p:cxnSp>
          <p:nvCxnSpPr>
            <p:cNvPr id="50" name="直線單箭頭接點 49">
              <a:extLst>
                <a:ext uri="{FF2B5EF4-FFF2-40B4-BE49-F238E27FC236}">
                  <a16:creationId xmlns:a16="http://schemas.microsoft.com/office/drawing/2014/main" id="{ABB1064B-75A5-4B63-9AD0-FB73EDE1D9D6}"/>
                </a:ext>
              </a:extLst>
            </p:cNvPr>
            <p:cNvCxnSpPr>
              <a:stCxn id="38" idx="3"/>
              <a:endCxn id="44" idx="1"/>
            </p:cNvCxnSpPr>
            <p:nvPr/>
          </p:nvCxnSpPr>
          <p:spPr>
            <a:xfrm>
              <a:off x="4523766" y="687373"/>
              <a:ext cx="761304" cy="1884377"/>
            </a:xfrm>
            <a:prstGeom prst="straightConnector1">
              <a:avLst/>
            </a:prstGeom>
            <a:ln>
              <a:solidFill>
                <a:schemeClr val="tx1"/>
              </a:solidFill>
              <a:tailEnd type="triangle"/>
            </a:ln>
          </p:spPr>
          <p:style>
            <a:lnRef idx="1">
              <a:schemeClr val="accent3"/>
            </a:lnRef>
            <a:fillRef idx="0">
              <a:schemeClr val="accent3"/>
            </a:fillRef>
            <a:effectRef idx="0">
              <a:schemeClr val="accent3"/>
            </a:effectRef>
            <a:fontRef idx="minor">
              <a:schemeClr val="tx1"/>
            </a:fontRef>
          </p:style>
        </p:cxnSp>
        <p:cxnSp>
          <p:nvCxnSpPr>
            <p:cNvPr id="51" name="直線單箭頭接點 50">
              <a:extLst>
                <a:ext uri="{FF2B5EF4-FFF2-40B4-BE49-F238E27FC236}">
                  <a16:creationId xmlns:a16="http://schemas.microsoft.com/office/drawing/2014/main" id="{1E5D3588-EAB1-4AD0-9AE1-F596BD423B17}"/>
                </a:ext>
              </a:extLst>
            </p:cNvPr>
            <p:cNvCxnSpPr>
              <a:stCxn id="39" idx="3"/>
              <a:endCxn id="44" idx="1"/>
            </p:cNvCxnSpPr>
            <p:nvPr/>
          </p:nvCxnSpPr>
          <p:spPr>
            <a:xfrm>
              <a:off x="4523766" y="1599676"/>
              <a:ext cx="761304" cy="972074"/>
            </a:xfrm>
            <a:prstGeom prst="straightConnector1">
              <a:avLst/>
            </a:prstGeom>
            <a:ln>
              <a:solidFill>
                <a:schemeClr val="tx1"/>
              </a:solidFill>
              <a:tailEnd type="triangle"/>
            </a:ln>
          </p:spPr>
          <p:style>
            <a:lnRef idx="1">
              <a:schemeClr val="accent3"/>
            </a:lnRef>
            <a:fillRef idx="0">
              <a:schemeClr val="accent3"/>
            </a:fillRef>
            <a:effectRef idx="0">
              <a:schemeClr val="accent3"/>
            </a:effectRef>
            <a:fontRef idx="minor">
              <a:schemeClr val="tx1"/>
            </a:fontRef>
          </p:style>
        </p:cxnSp>
        <p:cxnSp>
          <p:nvCxnSpPr>
            <p:cNvPr id="52" name="直線單箭頭接點 51">
              <a:extLst>
                <a:ext uri="{FF2B5EF4-FFF2-40B4-BE49-F238E27FC236}">
                  <a16:creationId xmlns:a16="http://schemas.microsoft.com/office/drawing/2014/main" id="{D86F4DF3-4906-481E-A218-0CEA2D21A4F2}"/>
                </a:ext>
              </a:extLst>
            </p:cNvPr>
            <p:cNvCxnSpPr>
              <a:stCxn id="40" idx="3"/>
              <a:endCxn id="44" idx="1"/>
            </p:cNvCxnSpPr>
            <p:nvPr/>
          </p:nvCxnSpPr>
          <p:spPr>
            <a:xfrm flipV="1">
              <a:off x="4523766" y="2571750"/>
              <a:ext cx="761304" cy="1572"/>
            </a:xfrm>
            <a:prstGeom prst="straightConnector1">
              <a:avLst/>
            </a:prstGeom>
            <a:ln>
              <a:solidFill>
                <a:schemeClr val="tx1"/>
              </a:solidFill>
              <a:tailEnd type="triangle"/>
            </a:ln>
          </p:spPr>
          <p:style>
            <a:lnRef idx="1">
              <a:schemeClr val="accent3"/>
            </a:lnRef>
            <a:fillRef idx="0">
              <a:schemeClr val="accent3"/>
            </a:fillRef>
            <a:effectRef idx="0">
              <a:schemeClr val="accent3"/>
            </a:effectRef>
            <a:fontRef idx="minor">
              <a:schemeClr val="tx1"/>
            </a:fontRef>
          </p:style>
        </p:cxnSp>
        <p:cxnSp>
          <p:nvCxnSpPr>
            <p:cNvPr id="53" name="直線單箭頭接點 52">
              <a:extLst>
                <a:ext uri="{FF2B5EF4-FFF2-40B4-BE49-F238E27FC236}">
                  <a16:creationId xmlns:a16="http://schemas.microsoft.com/office/drawing/2014/main" id="{B5E62B06-FC8C-4A43-A13D-CD77CBFB927C}"/>
                </a:ext>
              </a:extLst>
            </p:cNvPr>
            <p:cNvCxnSpPr>
              <a:stCxn id="41" idx="3"/>
              <a:endCxn id="44" idx="1"/>
            </p:cNvCxnSpPr>
            <p:nvPr/>
          </p:nvCxnSpPr>
          <p:spPr>
            <a:xfrm flipV="1">
              <a:off x="4523766" y="2571751"/>
              <a:ext cx="761304" cy="1005104"/>
            </a:xfrm>
            <a:prstGeom prst="straightConnector1">
              <a:avLst/>
            </a:prstGeom>
            <a:ln>
              <a:solidFill>
                <a:schemeClr val="tx1"/>
              </a:solidFill>
              <a:tailEnd type="triangle"/>
            </a:ln>
          </p:spPr>
          <p:style>
            <a:lnRef idx="1">
              <a:schemeClr val="accent3"/>
            </a:lnRef>
            <a:fillRef idx="0">
              <a:schemeClr val="accent3"/>
            </a:fillRef>
            <a:effectRef idx="0">
              <a:schemeClr val="accent3"/>
            </a:effectRef>
            <a:fontRef idx="minor">
              <a:schemeClr val="tx1"/>
            </a:fontRef>
          </p:style>
        </p:cxnSp>
        <p:cxnSp>
          <p:nvCxnSpPr>
            <p:cNvPr id="54" name="直線單箭頭接點 53">
              <a:extLst>
                <a:ext uri="{FF2B5EF4-FFF2-40B4-BE49-F238E27FC236}">
                  <a16:creationId xmlns:a16="http://schemas.microsoft.com/office/drawing/2014/main" id="{10971C4C-E00C-4C8D-B501-6019708CAB3A}"/>
                </a:ext>
              </a:extLst>
            </p:cNvPr>
            <p:cNvCxnSpPr>
              <a:stCxn id="42" idx="3"/>
              <a:endCxn id="44" idx="1"/>
            </p:cNvCxnSpPr>
            <p:nvPr/>
          </p:nvCxnSpPr>
          <p:spPr>
            <a:xfrm flipV="1">
              <a:off x="4523766" y="2571750"/>
              <a:ext cx="761304" cy="2008637"/>
            </a:xfrm>
            <a:prstGeom prst="straightConnector1">
              <a:avLst/>
            </a:prstGeom>
            <a:ln>
              <a:solidFill>
                <a:schemeClr val="tx1"/>
              </a:solidFill>
              <a:tailEnd type="triangle"/>
            </a:ln>
          </p:spPr>
          <p:style>
            <a:lnRef idx="1">
              <a:schemeClr val="accent3"/>
            </a:lnRef>
            <a:fillRef idx="0">
              <a:schemeClr val="accent3"/>
            </a:fillRef>
            <a:effectRef idx="0">
              <a:schemeClr val="accent3"/>
            </a:effectRef>
            <a:fontRef idx="minor">
              <a:schemeClr val="tx1"/>
            </a:fontRef>
          </p:style>
        </p:cxnSp>
        <p:sp>
          <p:nvSpPr>
            <p:cNvPr id="55" name="矩形: 圓角 54">
              <a:extLst>
                <a:ext uri="{FF2B5EF4-FFF2-40B4-BE49-F238E27FC236}">
                  <a16:creationId xmlns:a16="http://schemas.microsoft.com/office/drawing/2014/main" id="{C17CEC3D-BC7B-4DD1-B6C9-B41DE857AD5A}"/>
                </a:ext>
              </a:extLst>
            </p:cNvPr>
            <p:cNvSpPr/>
            <p:nvPr/>
          </p:nvSpPr>
          <p:spPr>
            <a:xfrm>
              <a:off x="7663342" y="1711355"/>
              <a:ext cx="1409351" cy="1720791"/>
            </a:xfrm>
            <a:prstGeom prst="roundRect">
              <a:avLst/>
            </a:prstGeom>
            <a:solidFill>
              <a:schemeClr val="accent1">
                <a:lumMod val="20000"/>
                <a:lumOff val="80000"/>
              </a:schemeClr>
            </a:solidFill>
            <a:ln>
              <a:solidFill>
                <a:schemeClr val="accent1">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TW" sz="1050" dirty="0">
                  <a:solidFill>
                    <a:schemeClr val="tx1"/>
                  </a:solidFill>
                  <a:latin typeface="Times New Roman" panose="02020603050405020304" pitchFamily="18" charset="0"/>
                  <a:cs typeface="Times New Roman" panose="02020603050405020304" pitchFamily="18" charset="0"/>
                </a:rPr>
                <a:t>Output</a:t>
              </a:r>
              <a:endParaRPr lang="zh-TW" altLang="en-US" sz="1050" dirty="0">
                <a:solidFill>
                  <a:schemeClr val="tx1"/>
                </a:solidFill>
                <a:latin typeface="Times New Roman" panose="02020603050405020304" pitchFamily="18" charset="0"/>
                <a:cs typeface="Times New Roman" panose="02020603050405020304" pitchFamily="18" charset="0"/>
              </a:endParaRPr>
            </a:p>
          </p:txBody>
        </p:sp>
        <p:cxnSp>
          <p:nvCxnSpPr>
            <p:cNvPr id="56" name="直線單箭頭接點 55">
              <a:extLst>
                <a:ext uri="{FF2B5EF4-FFF2-40B4-BE49-F238E27FC236}">
                  <a16:creationId xmlns:a16="http://schemas.microsoft.com/office/drawing/2014/main" id="{D31F17C1-9FE3-436D-B220-480FE6BAA010}"/>
                </a:ext>
              </a:extLst>
            </p:cNvPr>
            <p:cNvCxnSpPr>
              <a:stCxn id="44" idx="3"/>
              <a:endCxn id="55" idx="1"/>
            </p:cNvCxnSpPr>
            <p:nvPr/>
          </p:nvCxnSpPr>
          <p:spPr>
            <a:xfrm>
              <a:off x="7254386" y="2571750"/>
              <a:ext cx="408957" cy="0"/>
            </a:xfrm>
            <a:prstGeom prst="straightConnector1">
              <a:avLst/>
            </a:prstGeom>
            <a:ln>
              <a:solidFill>
                <a:schemeClr val="tx1"/>
              </a:solidFill>
              <a:tailEnd type="triangle"/>
            </a:ln>
          </p:spPr>
          <p:style>
            <a:lnRef idx="1">
              <a:schemeClr val="accent3"/>
            </a:lnRef>
            <a:fillRef idx="0">
              <a:schemeClr val="accent3"/>
            </a:fillRef>
            <a:effectRef idx="0">
              <a:schemeClr val="accent3"/>
            </a:effectRef>
            <a:fontRef idx="minor">
              <a:schemeClr val="tx1"/>
            </a:fontRef>
          </p:style>
        </p:cxnSp>
        <p:sp>
          <p:nvSpPr>
            <p:cNvPr id="57" name="矩形: 圓角 56">
              <a:extLst>
                <a:ext uri="{FF2B5EF4-FFF2-40B4-BE49-F238E27FC236}">
                  <a16:creationId xmlns:a16="http://schemas.microsoft.com/office/drawing/2014/main" id="{B5793034-783A-4628-9A84-C4B9D3E3113E}"/>
                </a:ext>
              </a:extLst>
            </p:cNvPr>
            <p:cNvSpPr/>
            <p:nvPr/>
          </p:nvSpPr>
          <p:spPr>
            <a:xfrm>
              <a:off x="213920" y="215492"/>
              <a:ext cx="1730229" cy="426266"/>
            </a:xfrm>
            <a:prstGeom prst="round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050" dirty="0">
                  <a:solidFill>
                    <a:schemeClr val="tx1"/>
                  </a:solidFill>
                  <a:latin typeface="Times New Roman" panose="02020603050405020304" pitchFamily="18" charset="0"/>
                  <a:cs typeface="Times New Roman" panose="02020603050405020304" pitchFamily="18" charset="0"/>
                </a:rPr>
                <a:t>Stacking Model</a:t>
              </a:r>
              <a:endParaRPr lang="zh-TW" altLang="en-US" sz="1050" dirty="0">
                <a:solidFill>
                  <a:schemeClr val="tx1"/>
                </a:solidFill>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48258903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72"/>
        <p:cNvGrpSpPr/>
        <p:nvPr/>
      </p:nvGrpSpPr>
      <p:grpSpPr>
        <a:xfrm>
          <a:off x="0" y="0"/>
          <a:ext cx="0" cy="0"/>
          <a:chOff x="0" y="0"/>
          <a:chExt cx="0" cy="0"/>
        </a:xfrm>
      </p:grpSpPr>
      <p:sp>
        <p:nvSpPr>
          <p:cNvPr id="473" name="Google Shape;473;p20"/>
          <p:cNvSpPr txBox="1">
            <a:spLocks noGrp="1"/>
          </p:cNvSpPr>
          <p:nvPr>
            <p:ph type="title"/>
          </p:nvPr>
        </p:nvSpPr>
        <p:spPr>
          <a:xfrm>
            <a:off x="3004051" y="2738004"/>
            <a:ext cx="4297800" cy="1371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600"/>
              <a:buNone/>
            </a:pPr>
            <a:r>
              <a:rPr lang="zh-TW" b="1">
                <a:solidFill>
                  <a:schemeClr val="dk1"/>
                </a:solidFill>
                <a:latin typeface="Microsoft JhengHei"/>
                <a:ea typeface="Microsoft JhengHei"/>
                <a:cs typeface="Microsoft JhengHei"/>
                <a:sym typeface="Microsoft JhengHei"/>
              </a:rPr>
              <a:t>資料視覺化</a:t>
            </a:r>
            <a:endParaRPr b="1">
              <a:solidFill>
                <a:schemeClr val="dk1"/>
              </a:solidFill>
              <a:latin typeface="Microsoft JhengHei"/>
              <a:ea typeface="Microsoft JhengHei"/>
              <a:cs typeface="Microsoft JhengHei"/>
              <a:sym typeface="Microsoft JhengHei"/>
            </a:endParaRPr>
          </a:p>
        </p:txBody>
      </p:sp>
      <p:sp>
        <p:nvSpPr>
          <p:cNvPr id="474" name="Google Shape;474;p20"/>
          <p:cNvSpPr txBox="1">
            <a:spLocks noGrp="1"/>
          </p:cNvSpPr>
          <p:nvPr>
            <p:ph type="title" idx="2"/>
          </p:nvPr>
        </p:nvSpPr>
        <p:spPr>
          <a:xfrm>
            <a:off x="3004051" y="1884504"/>
            <a:ext cx="1645800" cy="10059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6000"/>
              <a:buNone/>
            </a:pPr>
            <a:r>
              <a:rPr lang="zh-TW"/>
              <a:t>05</a:t>
            </a:r>
            <a:endParaRPr/>
          </a:p>
        </p:txBody>
      </p:sp>
      <p:pic>
        <p:nvPicPr>
          <p:cNvPr id="475" name="Google Shape;475;p20"/>
          <p:cNvPicPr preferRelativeResize="0"/>
          <p:nvPr/>
        </p:nvPicPr>
        <p:blipFill rotWithShape="1">
          <a:blip r:embed="rId3">
            <a:alphaModFix/>
          </a:blip>
          <a:srcRect/>
          <a:stretch/>
        </p:blipFill>
        <p:spPr>
          <a:xfrm rot="1799994" flipH="1">
            <a:off x="4740864" y="936043"/>
            <a:ext cx="2236577" cy="189692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grpSp>
        <p:nvGrpSpPr>
          <p:cNvPr id="498" name="Google Shape;498;p22"/>
          <p:cNvGrpSpPr/>
          <p:nvPr/>
        </p:nvGrpSpPr>
        <p:grpSpPr>
          <a:xfrm>
            <a:off x="0" y="4699559"/>
            <a:ext cx="10314594" cy="446606"/>
            <a:chOff x="0" y="4699559"/>
            <a:chExt cx="10314594" cy="446606"/>
          </a:xfrm>
        </p:grpSpPr>
        <p:sp>
          <p:nvSpPr>
            <p:cNvPr id="499" name="Google Shape;499;p22"/>
            <p:cNvSpPr/>
            <p:nvPr/>
          </p:nvSpPr>
          <p:spPr>
            <a:xfrm>
              <a:off x="0" y="4700646"/>
              <a:ext cx="9144000"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00" name="Google Shape;500;p22"/>
            <p:cNvSpPr/>
            <p:nvPr/>
          </p:nvSpPr>
          <p:spPr>
            <a:xfrm>
              <a:off x="5932966" y="4699559"/>
              <a:ext cx="1740195" cy="445519"/>
            </a:xfrm>
            <a:prstGeom prst="homePlate">
              <a:avLst>
                <a:gd name="adj" fmla="val 50000"/>
              </a:avLst>
            </a:prstGeom>
            <a:solidFill>
              <a:srgbClr val="2C4358"/>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01" name="Google Shape;501;p22"/>
            <p:cNvSpPr/>
            <p:nvPr/>
          </p:nvSpPr>
          <p:spPr>
            <a:xfrm>
              <a:off x="4462128" y="4699559"/>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02" name="Google Shape;502;p22"/>
            <p:cNvSpPr/>
            <p:nvPr/>
          </p:nvSpPr>
          <p:spPr>
            <a:xfrm>
              <a:off x="2966483" y="4699559"/>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03" name="Google Shape;503;p22"/>
            <p:cNvSpPr/>
            <p:nvPr/>
          </p:nvSpPr>
          <p:spPr>
            <a:xfrm>
              <a:off x="1470838" y="4699559"/>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04" name="Google Shape;504;p22"/>
            <p:cNvSpPr/>
            <p:nvPr/>
          </p:nvSpPr>
          <p:spPr>
            <a:xfrm>
              <a:off x="0" y="4700646"/>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05" name="Google Shape;505;p22"/>
            <p:cNvSpPr txBox="1"/>
            <p:nvPr/>
          </p:nvSpPr>
          <p:spPr>
            <a:xfrm>
              <a:off x="366907"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專題簡介</a:t>
              </a:r>
              <a:endParaRPr/>
            </a:p>
          </p:txBody>
        </p:sp>
        <p:sp>
          <p:nvSpPr>
            <p:cNvPr id="506" name="Google Shape;506;p22"/>
            <p:cNvSpPr txBox="1"/>
            <p:nvPr/>
          </p:nvSpPr>
          <p:spPr>
            <a:xfrm>
              <a:off x="1875114"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平台建置</a:t>
              </a:r>
              <a:endParaRPr/>
            </a:p>
          </p:txBody>
        </p:sp>
        <p:sp>
          <p:nvSpPr>
            <p:cNvPr id="507" name="Google Shape;507;p22"/>
            <p:cNvSpPr txBox="1"/>
            <p:nvPr/>
          </p:nvSpPr>
          <p:spPr>
            <a:xfrm>
              <a:off x="3383321"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資料探索</a:t>
              </a:r>
              <a:endParaRPr/>
            </a:p>
          </p:txBody>
        </p:sp>
        <p:sp>
          <p:nvSpPr>
            <p:cNvPr id="508" name="Google Shape;508;p22"/>
            <p:cNvSpPr txBox="1"/>
            <p:nvPr/>
          </p:nvSpPr>
          <p:spPr>
            <a:xfrm>
              <a:off x="4891528"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建模應用</a:t>
              </a:r>
              <a:endParaRPr/>
            </a:p>
          </p:txBody>
        </p:sp>
        <p:sp>
          <p:nvSpPr>
            <p:cNvPr id="509" name="Google Shape;509;p22"/>
            <p:cNvSpPr txBox="1"/>
            <p:nvPr/>
          </p:nvSpPr>
          <p:spPr>
            <a:xfrm>
              <a:off x="6333060"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資料視覺化</a:t>
              </a:r>
              <a:endParaRPr/>
            </a:p>
          </p:txBody>
        </p:sp>
        <p:sp>
          <p:nvSpPr>
            <p:cNvPr id="510" name="Google Shape;510;p22"/>
            <p:cNvSpPr txBox="1"/>
            <p:nvPr/>
          </p:nvSpPr>
          <p:spPr>
            <a:xfrm>
              <a:off x="7774594"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結論與總結</a:t>
              </a:r>
              <a:endParaRPr/>
            </a:p>
          </p:txBody>
        </p:sp>
      </p:grpSp>
      <p:pic>
        <p:nvPicPr>
          <p:cNvPr id="2" name="圖片 1">
            <a:extLst>
              <a:ext uri="{FF2B5EF4-FFF2-40B4-BE49-F238E27FC236}">
                <a16:creationId xmlns:a16="http://schemas.microsoft.com/office/drawing/2014/main" id="{794C96CC-42C0-4EA1-9237-9D390D331169}"/>
              </a:ext>
            </a:extLst>
          </p:cNvPr>
          <p:cNvPicPr>
            <a:picLocks noChangeAspect="1"/>
          </p:cNvPicPr>
          <p:nvPr/>
        </p:nvPicPr>
        <p:blipFill>
          <a:blip r:embed="rId3"/>
          <a:stretch>
            <a:fillRect/>
          </a:stretch>
        </p:blipFill>
        <p:spPr>
          <a:xfrm>
            <a:off x="694026" y="580030"/>
            <a:ext cx="6737502" cy="3789845"/>
          </a:xfrm>
          <a:prstGeom prst="rect">
            <a:avLst/>
          </a:prstGeom>
        </p:spPr>
      </p:pic>
    </p:spTree>
    <p:extLst>
      <p:ext uri="{BB962C8B-B14F-4D97-AF65-F5344CB8AC3E}">
        <p14:creationId xmlns:p14="http://schemas.microsoft.com/office/powerpoint/2010/main" val="152672823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grpSp>
        <p:nvGrpSpPr>
          <p:cNvPr id="498" name="Google Shape;498;p22"/>
          <p:cNvGrpSpPr/>
          <p:nvPr/>
        </p:nvGrpSpPr>
        <p:grpSpPr>
          <a:xfrm>
            <a:off x="0" y="4699559"/>
            <a:ext cx="10314594" cy="446606"/>
            <a:chOff x="0" y="4699559"/>
            <a:chExt cx="10314594" cy="446606"/>
          </a:xfrm>
        </p:grpSpPr>
        <p:sp>
          <p:nvSpPr>
            <p:cNvPr id="499" name="Google Shape;499;p22"/>
            <p:cNvSpPr/>
            <p:nvPr/>
          </p:nvSpPr>
          <p:spPr>
            <a:xfrm>
              <a:off x="0" y="4700646"/>
              <a:ext cx="9144000"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00" name="Google Shape;500;p22"/>
            <p:cNvSpPr/>
            <p:nvPr/>
          </p:nvSpPr>
          <p:spPr>
            <a:xfrm>
              <a:off x="5932966" y="4699559"/>
              <a:ext cx="1740195" cy="445519"/>
            </a:xfrm>
            <a:prstGeom prst="homePlate">
              <a:avLst>
                <a:gd name="adj" fmla="val 50000"/>
              </a:avLst>
            </a:prstGeom>
            <a:solidFill>
              <a:srgbClr val="2C4358"/>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01" name="Google Shape;501;p22"/>
            <p:cNvSpPr/>
            <p:nvPr/>
          </p:nvSpPr>
          <p:spPr>
            <a:xfrm>
              <a:off x="4462128" y="4699559"/>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02" name="Google Shape;502;p22"/>
            <p:cNvSpPr/>
            <p:nvPr/>
          </p:nvSpPr>
          <p:spPr>
            <a:xfrm>
              <a:off x="2966483" y="4699559"/>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03" name="Google Shape;503;p22"/>
            <p:cNvSpPr/>
            <p:nvPr/>
          </p:nvSpPr>
          <p:spPr>
            <a:xfrm>
              <a:off x="1470838" y="4699559"/>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04" name="Google Shape;504;p22"/>
            <p:cNvSpPr/>
            <p:nvPr/>
          </p:nvSpPr>
          <p:spPr>
            <a:xfrm>
              <a:off x="0" y="4700646"/>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05" name="Google Shape;505;p22"/>
            <p:cNvSpPr txBox="1"/>
            <p:nvPr/>
          </p:nvSpPr>
          <p:spPr>
            <a:xfrm>
              <a:off x="366907"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專題簡介</a:t>
              </a:r>
              <a:endParaRPr/>
            </a:p>
          </p:txBody>
        </p:sp>
        <p:sp>
          <p:nvSpPr>
            <p:cNvPr id="506" name="Google Shape;506;p22"/>
            <p:cNvSpPr txBox="1"/>
            <p:nvPr/>
          </p:nvSpPr>
          <p:spPr>
            <a:xfrm>
              <a:off x="1875114"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平台建置</a:t>
              </a:r>
              <a:endParaRPr/>
            </a:p>
          </p:txBody>
        </p:sp>
        <p:sp>
          <p:nvSpPr>
            <p:cNvPr id="507" name="Google Shape;507;p22"/>
            <p:cNvSpPr txBox="1"/>
            <p:nvPr/>
          </p:nvSpPr>
          <p:spPr>
            <a:xfrm>
              <a:off x="3383321"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資料探索</a:t>
              </a:r>
              <a:endParaRPr/>
            </a:p>
          </p:txBody>
        </p:sp>
        <p:sp>
          <p:nvSpPr>
            <p:cNvPr id="508" name="Google Shape;508;p22"/>
            <p:cNvSpPr txBox="1"/>
            <p:nvPr/>
          </p:nvSpPr>
          <p:spPr>
            <a:xfrm>
              <a:off x="4891528"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建模應用</a:t>
              </a:r>
              <a:endParaRPr/>
            </a:p>
          </p:txBody>
        </p:sp>
        <p:sp>
          <p:nvSpPr>
            <p:cNvPr id="509" name="Google Shape;509;p22"/>
            <p:cNvSpPr txBox="1"/>
            <p:nvPr/>
          </p:nvSpPr>
          <p:spPr>
            <a:xfrm>
              <a:off x="6333060"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資料視覺化</a:t>
              </a:r>
              <a:endParaRPr/>
            </a:p>
          </p:txBody>
        </p:sp>
        <p:sp>
          <p:nvSpPr>
            <p:cNvPr id="510" name="Google Shape;510;p22"/>
            <p:cNvSpPr txBox="1"/>
            <p:nvPr/>
          </p:nvSpPr>
          <p:spPr>
            <a:xfrm>
              <a:off x="7774594"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結論與總結</a:t>
              </a:r>
              <a:endParaRPr/>
            </a:p>
          </p:txBody>
        </p:sp>
      </p:grpSp>
      <p:pic>
        <p:nvPicPr>
          <p:cNvPr id="2" name="圖片 1">
            <a:extLst>
              <a:ext uri="{FF2B5EF4-FFF2-40B4-BE49-F238E27FC236}">
                <a16:creationId xmlns:a16="http://schemas.microsoft.com/office/drawing/2014/main" id="{6D4416BE-0D86-4944-A310-AE15FFE6F591}"/>
              </a:ext>
            </a:extLst>
          </p:cNvPr>
          <p:cNvPicPr>
            <a:picLocks noChangeAspect="1"/>
          </p:cNvPicPr>
          <p:nvPr/>
        </p:nvPicPr>
        <p:blipFill>
          <a:blip r:embed="rId3"/>
          <a:stretch>
            <a:fillRect/>
          </a:stretch>
        </p:blipFill>
        <p:spPr>
          <a:xfrm>
            <a:off x="651043" y="365145"/>
            <a:ext cx="6714699" cy="3777018"/>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grpSp>
        <p:nvGrpSpPr>
          <p:cNvPr id="498" name="Google Shape;498;p22"/>
          <p:cNvGrpSpPr/>
          <p:nvPr/>
        </p:nvGrpSpPr>
        <p:grpSpPr>
          <a:xfrm>
            <a:off x="0" y="4699559"/>
            <a:ext cx="10314594" cy="446606"/>
            <a:chOff x="0" y="4699559"/>
            <a:chExt cx="10314594" cy="446606"/>
          </a:xfrm>
        </p:grpSpPr>
        <p:sp>
          <p:nvSpPr>
            <p:cNvPr id="499" name="Google Shape;499;p22"/>
            <p:cNvSpPr/>
            <p:nvPr/>
          </p:nvSpPr>
          <p:spPr>
            <a:xfrm>
              <a:off x="0" y="4700646"/>
              <a:ext cx="9144000"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00" name="Google Shape;500;p22"/>
            <p:cNvSpPr/>
            <p:nvPr/>
          </p:nvSpPr>
          <p:spPr>
            <a:xfrm>
              <a:off x="5932966" y="4699559"/>
              <a:ext cx="1740195" cy="445519"/>
            </a:xfrm>
            <a:prstGeom prst="homePlate">
              <a:avLst>
                <a:gd name="adj" fmla="val 50000"/>
              </a:avLst>
            </a:prstGeom>
            <a:solidFill>
              <a:srgbClr val="2C4358"/>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01" name="Google Shape;501;p22"/>
            <p:cNvSpPr/>
            <p:nvPr/>
          </p:nvSpPr>
          <p:spPr>
            <a:xfrm>
              <a:off x="4462128" y="4699559"/>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02" name="Google Shape;502;p22"/>
            <p:cNvSpPr/>
            <p:nvPr/>
          </p:nvSpPr>
          <p:spPr>
            <a:xfrm>
              <a:off x="2966483" y="4699559"/>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03" name="Google Shape;503;p22"/>
            <p:cNvSpPr/>
            <p:nvPr/>
          </p:nvSpPr>
          <p:spPr>
            <a:xfrm>
              <a:off x="1470838" y="4699559"/>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04" name="Google Shape;504;p22"/>
            <p:cNvSpPr/>
            <p:nvPr/>
          </p:nvSpPr>
          <p:spPr>
            <a:xfrm>
              <a:off x="0" y="4700646"/>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05" name="Google Shape;505;p22"/>
            <p:cNvSpPr txBox="1"/>
            <p:nvPr/>
          </p:nvSpPr>
          <p:spPr>
            <a:xfrm>
              <a:off x="366907"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專題簡介</a:t>
              </a:r>
              <a:endParaRPr/>
            </a:p>
          </p:txBody>
        </p:sp>
        <p:sp>
          <p:nvSpPr>
            <p:cNvPr id="506" name="Google Shape;506;p22"/>
            <p:cNvSpPr txBox="1"/>
            <p:nvPr/>
          </p:nvSpPr>
          <p:spPr>
            <a:xfrm>
              <a:off x="1875114"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平台建置</a:t>
              </a:r>
              <a:endParaRPr/>
            </a:p>
          </p:txBody>
        </p:sp>
        <p:sp>
          <p:nvSpPr>
            <p:cNvPr id="507" name="Google Shape;507;p22"/>
            <p:cNvSpPr txBox="1"/>
            <p:nvPr/>
          </p:nvSpPr>
          <p:spPr>
            <a:xfrm>
              <a:off x="3383321"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資料探索</a:t>
              </a:r>
              <a:endParaRPr/>
            </a:p>
          </p:txBody>
        </p:sp>
        <p:sp>
          <p:nvSpPr>
            <p:cNvPr id="508" name="Google Shape;508;p22"/>
            <p:cNvSpPr txBox="1"/>
            <p:nvPr/>
          </p:nvSpPr>
          <p:spPr>
            <a:xfrm>
              <a:off x="4891528"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建模應用</a:t>
              </a:r>
              <a:endParaRPr/>
            </a:p>
          </p:txBody>
        </p:sp>
        <p:sp>
          <p:nvSpPr>
            <p:cNvPr id="509" name="Google Shape;509;p22"/>
            <p:cNvSpPr txBox="1"/>
            <p:nvPr/>
          </p:nvSpPr>
          <p:spPr>
            <a:xfrm>
              <a:off x="6333060"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資料視覺化</a:t>
              </a:r>
              <a:endParaRPr/>
            </a:p>
          </p:txBody>
        </p:sp>
        <p:sp>
          <p:nvSpPr>
            <p:cNvPr id="510" name="Google Shape;510;p22"/>
            <p:cNvSpPr txBox="1"/>
            <p:nvPr/>
          </p:nvSpPr>
          <p:spPr>
            <a:xfrm>
              <a:off x="7774594"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結論與總結</a:t>
              </a:r>
              <a:endParaRPr/>
            </a:p>
          </p:txBody>
        </p:sp>
      </p:grpSp>
      <p:pic>
        <p:nvPicPr>
          <p:cNvPr id="2" name="圖片 1">
            <a:extLst>
              <a:ext uri="{FF2B5EF4-FFF2-40B4-BE49-F238E27FC236}">
                <a16:creationId xmlns:a16="http://schemas.microsoft.com/office/drawing/2014/main" id="{05D44E58-0772-43EC-9E83-BCCC4E21BE43}"/>
              </a:ext>
            </a:extLst>
          </p:cNvPr>
          <p:cNvPicPr>
            <a:picLocks noChangeAspect="1"/>
          </p:cNvPicPr>
          <p:nvPr/>
        </p:nvPicPr>
        <p:blipFill>
          <a:blip r:embed="rId3"/>
          <a:stretch>
            <a:fillRect/>
          </a:stretch>
        </p:blipFill>
        <p:spPr>
          <a:xfrm>
            <a:off x="455347" y="348018"/>
            <a:ext cx="6762466" cy="3803887"/>
          </a:xfrm>
          <a:prstGeom prst="rect">
            <a:avLst/>
          </a:prstGeom>
        </p:spPr>
      </p:pic>
    </p:spTree>
    <p:extLst>
      <p:ext uri="{BB962C8B-B14F-4D97-AF65-F5344CB8AC3E}">
        <p14:creationId xmlns:p14="http://schemas.microsoft.com/office/powerpoint/2010/main" val="372579145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sp>
        <p:nvSpPr>
          <p:cNvPr id="497" name="Google Shape;497;p22"/>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zh-TW"/>
              <a:t>ＸＸＸ</a:t>
            </a:r>
            <a:endParaRPr/>
          </a:p>
        </p:txBody>
      </p:sp>
      <p:grpSp>
        <p:nvGrpSpPr>
          <p:cNvPr id="498" name="Google Shape;498;p22"/>
          <p:cNvGrpSpPr/>
          <p:nvPr/>
        </p:nvGrpSpPr>
        <p:grpSpPr>
          <a:xfrm>
            <a:off x="0" y="4699559"/>
            <a:ext cx="10314594" cy="446606"/>
            <a:chOff x="0" y="4699559"/>
            <a:chExt cx="10314594" cy="446606"/>
          </a:xfrm>
        </p:grpSpPr>
        <p:sp>
          <p:nvSpPr>
            <p:cNvPr id="499" name="Google Shape;499;p22"/>
            <p:cNvSpPr/>
            <p:nvPr/>
          </p:nvSpPr>
          <p:spPr>
            <a:xfrm>
              <a:off x="0" y="4700646"/>
              <a:ext cx="9144000"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00" name="Google Shape;500;p22"/>
            <p:cNvSpPr/>
            <p:nvPr/>
          </p:nvSpPr>
          <p:spPr>
            <a:xfrm>
              <a:off x="5932966" y="4699559"/>
              <a:ext cx="1740195" cy="445519"/>
            </a:xfrm>
            <a:prstGeom prst="homePlate">
              <a:avLst>
                <a:gd name="adj" fmla="val 50000"/>
              </a:avLst>
            </a:prstGeom>
            <a:solidFill>
              <a:srgbClr val="2C4358"/>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01" name="Google Shape;501;p22"/>
            <p:cNvSpPr/>
            <p:nvPr/>
          </p:nvSpPr>
          <p:spPr>
            <a:xfrm>
              <a:off x="4462128" y="4699559"/>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02" name="Google Shape;502;p22"/>
            <p:cNvSpPr/>
            <p:nvPr/>
          </p:nvSpPr>
          <p:spPr>
            <a:xfrm>
              <a:off x="2966483" y="4699559"/>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03" name="Google Shape;503;p22"/>
            <p:cNvSpPr/>
            <p:nvPr/>
          </p:nvSpPr>
          <p:spPr>
            <a:xfrm>
              <a:off x="1470838" y="4699559"/>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04" name="Google Shape;504;p22"/>
            <p:cNvSpPr/>
            <p:nvPr/>
          </p:nvSpPr>
          <p:spPr>
            <a:xfrm>
              <a:off x="0" y="4700646"/>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05" name="Google Shape;505;p22"/>
            <p:cNvSpPr txBox="1"/>
            <p:nvPr/>
          </p:nvSpPr>
          <p:spPr>
            <a:xfrm>
              <a:off x="366907"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專題簡介</a:t>
              </a:r>
              <a:endParaRPr/>
            </a:p>
          </p:txBody>
        </p:sp>
        <p:sp>
          <p:nvSpPr>
            <p:cNvPr id="506" name="Google Shape;506;p22"/>
            <p:cNvSpPr txBox="1"/>
            <p:nvPr/>
          </p:nvSpPr>
          <p:spPr>
            <a:xfrm>
              <a:off x="1875114"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平台建置</a:t>
              </a:r>
              <a:endParaRPr/>
            </a:p>
          </p:txBody>
        </p:sp>
        <p:sp>
          <p:nvSpPr>
            <p:cNvPr id="507" name="Google Shape;507;p22"/>
            <p:cNvSpPr txBox="1"/>
            <p:nvPr/>
          </p:nvSpPr>
          <p:spPr>
            <a:xfrm>
              <a:off x="3383321"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資料探索</a:t>
              </a:r>
              <a:endParaRPr/>
            </a:p>
          </p:txBody>
        </p:sp>
        <p:sp>
          <p:nvSpPr>
            <p:cNvPr id="508" name="Google Shape;508;p22"/>
            <p:cNvSpPr txBox="1"/>
            <p:nvPr/>
          </p:nvSpPr>
          <p:spPr>
            <a:xfrm>
              <a:off x="4891528"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建模應用</a:t>
              </a:r>
              <a:endParaRPr/>
            </a:p>
          </p:txBody>
        </p:sp>
        <p:sp>
          <p:nvSpPr>
            <p:cNvPr id="509" name="Google Shape;509;p22"/>
            <p:cNvSpPr txBox="1"/>
            <p:nvPr/>
          </p:nvSpPr>
          <p:spPr>
            <a:xfrm>
              <a:off x="6333060"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資料視覺化</a:t>
              </a:r>
              <a:endParaRPr/>
            </a:p>
          </p:txBody>
        </p:sp>
        <p:sp>
          <p:nvSpPr>
            <p:cNvPr id="510" name="Google Shape;510;p22"/>
            <p:cNvSpPr txBox="1"/>
            <p:nvPr/>
          </p:nvSpPr>
          <p:spPr>
            <a:xfrm>
              <a:off x="7774594"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結論與總結</a:t>
              </a:r>
              <a:endParaRPr/>
            </a:p>
          </p:txBody>
        </p:sp>
      </p:grpSp>
    </p:spTree>
    <p:extLst>
      <p:ext uri="{BB962C8B-B14F-4D97-AF65-F5344CB8AC3E}">
        <p14:creationId xmlns:p14="http://schemas.microsoft.com/office/powerpoint/2010/main" val="82783692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sp>
        <p:nvSpPr>
          <p:cNvPr id="497" name="Google Shape;497;p22"/>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zh-TW"/>
              <a:t>ＸＸＸ</a:t>
            </a:r>
            <a:endParaRPr/>
          </a:p>
        </p:txBody>
      </p:sp>
      <p:grpSp>
        <p:nvGrpSpPr>
          <p:cNvPr id="498" name="Google Shape;498;p22"/>
          <p:cNvGrpSpPr/>
          <p:nvPr/>
        </p:nvGrpSpPr>
        <p:grpSpPr>
          <a:xfrm>
            <a:off x="0" y="4699559"/>
            <a:ext cx="10314594" cy="446606"/>
            <a:chOff x="0" y="4699559"/>
            <a:chExt cx="10314594" cy="446606"/>
          </a:xfrm>
        </p:grpSpPr>
        <p:sp>
          <p:nvSpPr>
            <p:cNvPr id="499" name="Google Shape;499;p22"/>
            <p:cNvSpPr/>
            <p:nvPr/>
          </p:nvSpPr>
          <p:spPr>
            <a:xfrm>
              <a:off x="0" y="4700646"/>
              <a:ext cx="9144000"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00" name="Google Shape;500;p22"/>
            <p:cNvSpPr/>
            <p:nvPr/>
          </p:nvSpPr>
          <p:spPr>
            <a:xfrm>
              <a:off x="5932966" y="4699559"/>
              <a:ext cx="1740195" cy="445519"/>
            </a:xfrm>
            <a:prstGeom prst="homePlate">
              <a:avLst>
                <a:gd name="adj" fmla="val 50000"/>
              </a:avLst>
            </a:prstGeom>
            <a:solidFill>
              <a:srgbClr val="2C4358"/>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01" name="Google Shape;501;p22"/>
            <p:cNvSpPr/>
            <p:nvPr/>
          </p:nvSpPr>
          <p:spPr>
            <a:xfrm>
              <a:off x="4462128" y="4699559"/>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02" name="Google Shape;502;p22"/>
            <p:cNvSpPr/>
            <p:nvPr/>
          </p:nvSpPr>
          <p:spPr>
            <a:xfrm>
              <a:off x="2966483" y="4699559"/>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03" name="Google Shape;503;p22"/>
            <p:cNvSpPr/>
            <p:nvPr/>
          </p:nvSpPr>
          <p:spPr>
            <a:xfrm>
              <a:off x="1470838" y="4699559"/>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04" name="Google Shape;504;p22"/>
            <p:cNvSpPr/>
            <p:nvPr/>
          </p:nvSpPr>
          <p:spPr>
            <a:xfrm>
              <a:off x="0" y="4700646"/>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05" name="Google Shape;505;p22"/>
            <p:cNvSpPr txBox="1"/>
            <p:nvPr/>
          </p:nvSpPr>
          <p:spPr>
            <a:xfrm>
              <a:off x="366907"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專題簡介</a:t>
              </a:r>
              <a:endParaRPr/>
            </a:p>
          </p:txBody>
        </p:sp>
        <p:sp>
          <p:nvSpPr>
            <p:cNvPr id="506" name="Google Shape;506;p22"/>
            <p:cNvSpPr txBox="1"/>
            <p:nvPr/>
          </p:nvSpPr>
          <p:spPr>
            <a:xfrm>
              <a:off x="1875114"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平台建置</a:t>
              </a:r>
              <a:endParaRPr/>
            </a:p>
          </p:txBody>
        </p:sp>
        <p:sp>
          <p:nvSpPr>
            <p:cNvPr id="507" name="Google Shape;507;p22"/>
            <p:cNvSpPr txBox="1"/>
            <p:nvPr/>
          </p:nvSpPr>
          <p:spPr>
            <a:xfrm>
              <a:off x="3383321"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資料探索</a:t>
              </a:r>
              <a:endParaRPr/>
            </a:p>
          </p:txBody>
        </p:sp>
        <p:sp>
          <p:nvSpPr>
            <p:cNvPr id="508" name="Google Shape;508;p22"/>
            <p:cNvSpPr txBox="1"/>
            <p:nvPr/>
          </p:nvSpPr>
          <p:spPr>
            <a:xfrm>
              <a:off x="4891528"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建模應用</a:t>
              </a:r>
              <a:endParaRPr/>
            </a:p>
          </p:txBody>
        </p:sp>
        <p:sp>
          <p:nvSpPr>
            <p:cNvPr id="509" name="Google Shape;509;p22"/>
            <p:cNvSpPr txBox="1"/>
            <p:nvPr/>
          </p:nvSpPr>
          <p:spPr>
            <a:xfrm>
              <a:off x="6333060"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資料視覺化</a:t>
              </a:r>
              <a:endParaRPr/>
            </a:p>
          </p:txBody>
        </p:sp>
        <p:sp>
          <p:nvSpPr>
            <p:cNvPr id="510" name="Google Shape;510;p22"/>
            <p:cNvSpPr txBox="1"/>
            <p:nvPr/>
          </p:nvSpPr>
          <p:spPr>
            <a:xfrm>
              <a:off x="7774594"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結論與總結</a:t>
              </a:r>
              <a:endParaRPr/>
            </a:p>
          </p:txBody>
        </p:sp>
      </p:gr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sp>
        <p:nvSpPr>
          <p:cNvPr id="497" name="Google Shape;497;p22"/>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zh-TW"/>
              <a:t>ＸＸＸ</a:t>
            </a:r>
            <a:endParaRPr/>
          </a:p>
        </p:txBody>
      </p:sp>
      <p:grpSp>
        <p:nvGrpSpPr>
          <p:cNvPr id="498" name="Google Shape;498;p22"/>
          <p:cNvGrpSpPr/>
          <p:nvPr/>
        </p:nvGrpSpPr>
        <p:grpSpPr>
          <a:xfrm>
            <a:off x="0" y="4699559"/>
            <a:ext cx="10314594" cy="446606"/>
            <a:chOff x="0" y="4699559"/>
            <a:chExt cx="10314594" cy="446606"/>
          </a:xfrm>
        </p:grpSpPr>
        <p:sp>
          <p:nvSpPr>
            <p:cNvPr id="499" name="Google Shape;499;p22"/>
            <p:cNvSpPr/>
            <p:nvPr/>
          </p:nvSpPr>
          <p:spPr>
            <a:xfrm>
              <a:off x="0" y="4700646"/>
              <a:ext cx="9144000"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00" name="Google Shape;500;p22"/>
            <p:cNvSpPr/>
            <p:nvPr/>
          </p:nvSpPr>
          <p:spPr>
            <a:xfrm>
              <a:off x="5932966" y="4699559"/>
              <a:ext cx="1740195" cy="445519"/>
            </a:xfrm>
            <a:prstGeom prst="homePlate">
              <a:avLst>
                <a:gd name="adj" fmla="val 50000"/>
              </a:avLst>
            </a:prstGeom>
            <a:solidFill>
              <a:srgbClr val="2C4358"/>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01" name="Google Shape;501;p22"/>
            <p:cNvSpPr/>
            <p:nvPr/>
          </p:nvSpPr>
          <p:spPr>
            <a:xfrm>
              <a:off x="4462128" y="4699559"/>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02" name="Google Shape;502;p22"/>
            <p:cNvSpPr/>
            <p:nvPr/>
          </p:nvSpPr>
          <p:spPr>
            <a:xfrm>
              <a:off x="2966483" y="4699559"/>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03" name="Google Shape;503;p22"/>
            <p:cNvSpPr/>
            <p:nvPr/>
          </p:nvSpPr>
          <p:spPr>
            <a:xfrm>
              <a:off x="1470838" y="4699559"/>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04" name="Google Shape;504;p22"/>
            <p:cNvSpPr/>
            <p:nvPr/>
          </p:nvSpPr>
          <p:spPr>
            <a:xfrm>
              <a:off x="0" y="4700646"/>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05" name="Google Shape;505;p22"/>
            <p:cNvSpPr txBox="1"/>
            <p:nvPr/>
          </p:nvSpPr>
          <p:spPr>
            <a:xfrm>
              <a:off x="366907"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專題簡介</a:t>
              </a:r>
              <a:endParaRPr/>
            </a:p>
          </p:txBody>
        </p:sp>
        <p:sp>
          <p:nvSpPr>
            <p:cNvPr id="506" name="Google Shape;506;p22"/>
            <p:cNvSpPr txBox="1"/>
            <p:nvPr/>
          </p:nvSpPr>
          <p:spPr>
            <a:xfrm>
              <a:off x="1875114"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平台建置</a:t>
              </a:r>
              <a:endParaRPr/>
            </a:p>
          </p:txBody>
        </p:sp>
        <p:sp>
          <p:nvSpPr>
            <p:cNvPr id="507" name="Google Shape;507;p22"/>
            <p:cNvSpPr txBox="1"/>
            <p:nvPr/>
          </p:nvSpPr>
          <p:spPr>
            <a:xfrm>
              <a:off x="3383321"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資料探索</a:t>
              </a:r>
              <a:endParaRPr/>
            </a:p>
          </p:txBody>
        </p:sp>
        <p:sp>
          <p:nvSpPr>
            <p:cNvPr id="508" name="Google Shape;508;p22"/>
            <p:cNvSpPr txBox="1"/>
            <p:nvPr/>
          </p:nvSpPr>
          <p:spPr>
            <a:xfrm>
              <a:off x="4891528"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建模應用</a:t>
              </a:r>
              <a:endParaRPr/>
            </a:p>
          </p:txBody>
        </p:sp>
        <p:sp>
          <p:nvSpPr>
            <p:cNvPr id="509" name="Google Shape;509;p22"/>
            <p:cNvSpPr txBox="1"/>
            <p:nvPr/>
          </p:nvSpPr>
          <p:spPr>
            <a:xfrm>
              <a:off x="6333060"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資料視覺化</a:t>
              </a:r>
              <a:endParaRPr/>
            </a:p>
          </p:txBody>
        </p:sp>
        <p:sp>
          <p:nvSpPr>
            <p:cNvPr id="510" name="Google Shape;510;p22"/>
            <p:cNvSpPr txBox="1"/>
            <p:nvPr/>
          </p:nvSpPr>
          <p:spPr>
            <a:xfrm>
              <a:off x="7774594"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結論與總結</a:t>
              </a:r>
              <a:endParaRPr/>
            </a:p>
          </p:txBody>
        </p:sp>
      </p:grpSp>
    </p:spTree>
    <p:extLst>
      <p:ext uri="{BB962C8B-B14F-4D97-AF65-F5344CB8AC3E}">
        <p14:creationId xmlns:p14="http://schemas.microsoft.com/office/powerpoint/2010/main" val="69909115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32"/>
        <p:cNvGrpSpPr/>
        <p:nvPr/>
      </p:nvGrpSpPr>
      <p:grpSpPr>
        <a:xfrm>
          <a:off x="0" y="0"/>
          <a:ext cx="0" cy="0"/>
          <a:chOff x="0" y="0"/>
          <a:chExt cx="0" cy="0"/>
        </a:xfrm>
      </p:grpSpPr>
      <p:sp>
        <p:nvSpPr>
          <p:cNvPr id="533" name="Google Shape;533;p24"/>
          <p:cNvSpPr txBox="1">
            <a:spLocks noGrp="1"/>
          </p:cNvSpPr>
          <p:nvPr>
            <p:ph type="title"/>
          </p:nvPr>
        </p:nvSpPr>
        <p:spPr>
          <a:xfrm>
            <a:off x="4960441" y="2387130"/>
            <a:ext cx="4297800" cy="1371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600"/>
              <a:buNone/>
            </a:pPr>
            <a:r>
              <a:rPr lang="zh-TW" b="1">
                <a:solidFill>
                  <a:schemeClr val="dk1"/>
                </a:solidFill>
                <a:latin typeface="Microsoft JhengHei"/>
                <a:ea typeface="Microsoft JhengHei"/>
                <a:cs typeface="Microsoft JhengHei"/>
                <a:sym typeface="Microsoft JhengHei"/>
              </a:rPr>
              <a:t>結論與總結</a:t>
            </a:r>
            <a:endParaRPr b="1">
              <a:solidFill>
                <a:schemeClr val="dk1"/>
              </a:solidFill>
              <a:latin typeface="Microsoft JhengHei"/>
              <a:ea typeface="Microsoft JhengHei"/>
              <a:cs typeface="Microsoft JhengHei"/>
              <a:sym typeface="Microsoft JhengHei"/>
            </a:endParaRPr>
          </a:p>
        </p:txBody>
      </p:sp>
      <p:sp>
        <p:nvSpPr>
          <p:cNvPr id="534" name="Google Shape;534;p24"/>
          <p:cNvSpPr txBox="1">
            <a:spLocks noGrp="1"/>
          </p:cNvSpPr>
          <p:nvPr>
            <p:ph type="title" idx="2"/>
          </p:nvPr>
        </p:nvSpPr>
        <p:spPr>
          <a:xfrm>
            <a:off x="4960441" y="1533630"/>
            <a:ext cx="1645800" cy="10059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6000"/>
              <a:buNone/>
            </a:pPr>
            <a:r>
              <a:rPr lang="zh-TW"/>
              <a:t>06</a:t>
            </a:r>
            <a:endParaRPr/>
          </a:p>
        </p:txBody>
      </p:sp>
      <p:pic>
        <p:nvPicPr>
          <p:cNvPr id="535" name="Google Shape;535;p24"/>
          <p:cNvPicPr preferRelativeResize="0"/>
          <p:nvPr/>
        </p:nvPicPr>
        <p:blipFill rotWithShape="1">
          <a:blip r:embed="rId3">
            <a:alphaModFix/>
          </a:blip>
          <a:srcRect/>
          <a:stretch/>
        </p:blipFill>
        <p:spPr>
          <a:xfrm>
            <a:off x="2565869" y="1591067"/>
            <a:ext cx="2236575" cy="1896926"/>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39"/>
        <p:cNvGrpSpPr/>
        <p:nvPr/>
      </p:nvGrpSpPr>
      <p:grpSpPr>
        <a:xfrm>
          <a:off x="0" y="0"/>
          <a:ext cx="0" cy="0"/>
          <a:chOff x="0" y="0"/>
          <a:chExt cx="0" cy="0"/>
        </a:xfrm>
      </p:grpSpPr>
      <p:sp>
        <p:nvSpPr>
          <p:cNvPr id="540" name="Google Shape;540;p25"/>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zh-TW"/>
              <a:t>ＸＸＸ</a:t>
            </a:r>
            <a:endParaRPr/>
          </a:p>
        </p:txBody>
      </p:sp>
      <p:sp>
        <p:nvSpPr>
          <p:cNvPr id="541" name="Google Shape;541;p25"/>
          <p:cNvSpPr/>
          <p:nvPr/>
        </p:nvSpPr>
        <p:spPr>
          <a:xfrm>
            <a:off x="0" y="4700646"/>
            <a:ext cx="9144000" cy="445519"/>
          </a:xfrm>
          <a:prstGeom prst="homePlate">
            <a:avLst>
              <a:gd name="adj" fmla="val 50000"/>
            </a:avLst>
          </a:prstGeom>
          <a:solidFill>
            <a:srgbClr val="2C4358"/>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42" name="Google Shape;542;p25"/>
          <p:cNvSpPr/>
          <p:nvPr/>
        </p:nvSpPr>
        <p:spPr>
          <a:xfrm>
            <a:off x="5932966" y="4699559"/>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43" name="Google Shape;543;p25"/>
          <p:cNvSpPr/>
          <p:nvPr/>
        </p:nvSpPr>
        <p:spPr>
          <a:xfrm>
            <a:off x="4462128" y="4699559"/>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44" name="Google Shape;544;p25"/>
          <p:cNvSpPr/>
          <p:nvPr/>
        </p:nvSpPr>
        <p:spPr>
          <a:xfrm>
            <a:off x="2966483" y="4699559"/>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45" name="Google Shape;545;p25"/>
          <p:cNvSpPr/>
          <p:nvPr/>
        </p:nvSpPr>
        <p:spPr>
          <a:xfrm>
            <a:off x="1470838" y="4699559"/>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46" name="Google Shape;546;p25"/>
          <p:cNvSpPr/>
          <p:nvPr/>
        </p:nvSpPr>
        <p:spPr>
          <a:xfrm>
            <a:off x="0" y="4700646"/>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47" name="Google Shape;547;p25"/>
          <p:cNvSpPr txBox="1"/>
          <p:nvPr/>
        </p:nvSpPr>
        <p:spPr>
          <a:xfrm>
            <a:off x="366907"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專題簡介</a:t>
            </a:r>
            <a:endParaRPr/>
          </a:p>
        </p:txBody>
      </p:sp>
      <p:sp>
        <p:nvSpPr>
          <p:cNvPr id="548" name="Google Shape;548;p25"/>
          <p:cNvSpPr txBox="1"/>
          <p:nvPr/>
        </p:nvSpPr>
        <p:spPr>
          <a:xfrm>
            <a:off x="1875114"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平台建置</a:t>
            </a:r>
            <a:endParaRPr/>
          </a:p>
        </p:txBody>
      </p:sp>
      <p:sp>
        <p:nvSpPr>
          <p:cNvPr id="549" name="Google Shape;549;p25"/>
          <p:cNvSpPr txBox="1"/>
          <p:nvPr/>
        </p:nvSpPr>
        <p:spPr>
          <a:xfrm>
            <a:off x="3383321"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資料探索</a:t>
            </a:r>
            <a:endParaRPr/>
          </a:p>
        </p:txBody>
      </p:sp>
      <p:sp>
        <p:nvSpPr>
          <p:cNvPr id="550" name="Google Shape;550;p25"/>
          <p:cNvSpPr txBox="1"/>
          <p:nvPr/>
        </p:nvSpPr>
        <p:spPr>
          <a:xfrm>
            <a:off x="4891528"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建模應用</a:t>
            </a:r>
            <a:endParaRPr/>
          </a:p>
        </p:txBody>
      </p:sp>
      <p:sp>
        <p:nvSpPr>
          <p:cNvPr id="551" name="Google Shape;551;p25"/>
          <p:cNvSpPr txBox="1"/>
          <p:nvPr/>
        </p:nvSpPr>
        <p:spPr>
          <a:xfrm>
            <a:off x="6333060"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資料視覺化</a:t>
            </a:r>
            <a:endParaRPr/>
          </a:p>
        </p:txBody>
      </p:sp>
      <p:sp>
        <p:nvSpPr>
          <p:cNvPr id="552" name="Google Shape;552;p25"/>
          <p:cNvSpPr txBox="1"/>
          <p:nvPr/>
        </p:nvSpPr>
        <p:spPr>
          <a:xfrm>
            <a:off x="7774594"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結論與總結</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3" name="Google Shape;269;p7">
            <a:extLst>
              <a:ext uri="{FF2B5EF4-FFF2-40B4-BE49-F238E27FC236}">
                <a16:creationId xmlns:a16="http://schemas.microsoft.com/office/drawing/2014/main" id="{9E39E871-0D75-4559-B452-9F0BDD6DC320}"/>
              </a:ext>
            </a:extLst>
          </p:cNvPr>
          <p:cNvSpPr/>
          <p:nvPr/>
        </p:nvSpPr>
        <p:spPr>
          <a:xfrm>
            <a:off x="0" y="4700646"/>
            <a:ext cx="9144000"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 name="Google Shape;270;p7">
            <a:extLst>
              <a:ext uri="{FF2B5EF4-FFF2-40B4-BE49-F238E27FC236}">
                <a16:creationId xmlns:a16="http://schemas.microsoft.com/office/drawing/2014/main" id="{75AA6743-3F88-4ADC-8470-D36BCC5A577D}"/>
              </a:ext>
            </a:extLst>
          </p:cNvPr>
          <p:cNvSpPr/>
          <p:nvPr/>
        </p:nvSpPr>
        <p:spPr>
          <a:xfrm>
            <a:off x="5932966" y="4699559"/>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 name="Google Shape;271;p7">
            <a:extLst>
              <a:ext uri="{FF2B5EF4-FFF2-40B4-BE49-F238E27FC236}">
                <a16:creationId xmlns:a16="http://schemas.microsoft.com/office/drawing/2014/main" id="{72632B52-417C-42FF-8231-15B502F112FF}"/>
              </a:ext>
            </a:extLst>
          </p:cNvPr>
          <p:cNvSpPr/>
          <p:nvPr/>
        </p:nvSpPr>
        <p:spPr>
          <a:xfrm>
            <a:off x="4462128" y="4699559"/>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6" name="Google Shape;272;p7">
            <a:extLst>
              <a:ext uri="{FF2B5EF4-FFF2-40B4-BE49-F238E27FC236}">
                <a16:creationId xmlns:a16="http://schemas.microsoft.com/office/drawing/2014/main" id="{AAD75796-9E7D-4EDB-B3EC-02C532350CDC}"/>
              </a:ext>
            </a:extLst>
          </p:cNvPr>
          <p:cNvSpPr/>
          <p:nvPr/>
        </p:nvSpPr>
        <p:spPr>
          <a:xfrm>
            <a:off x="2966483" y="4699559"/>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7" name="Google Shape;273;p7">
            <a:extLst>
              <a:ext uri="{FF2B5EF4-FFF2-40B4-BE49-F238E27FC236}">
                <a16:creationId xmlns:a16="http://schemas.microsoft.com/office/drawing/2014/main" id="{81E36567-03A0-4195-870A-15C83EDB795F}"/>
              </a:ext>
            </a:extLst>
          </p:cNvPr>
          <p:cNvSpPr/>
          <p:nvPr/>
        </p:nvSpPr>
        <p:spPr>
          <a:xfrm>
            <a:off x="1470838" y="4699559"/>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8" name="Google Shape;274;p7">
            <a:extLst>
              <a:ext uri="{FF2B5EF4-FFF2-40B4-BE49-F238E27FC236}">
                <a16:creationId xmlns:a16="http://schemas.microsoft.com/office/drawing/2014/main" id="{A833031F-E757-4696-98EB-B4824076E56B}"/>
              </a:ext>
            </a:extLst>
          </p:cNvPr>
          <p:cNvSpPr/>
          <p:nvPr/>
        </p:nvSpPr>
        <p:spPr>
          <a:xfrm>
            <a:off x="0" y="4700646"/>
            <a:ext cx="1740195" cy="445519"/>
          </a:xfrm>
          <a:prstGeom prst="homePlate">
            <a:avLst>
              <a:gd name="adj" fmla="val 50000"/>
            </a:avLst>
          </a:prstGeom>
          <a:solidFill>
            <a:srgbClr val="2C4358"/>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9" name="Google Shape;275;p7">
            <a:extLst>
              <a:ext uri="{FF2B5EF4-FFF2-40B4-BE49-F238E27FC236}">
                <a16:creationId xmlns:a16="http://schemas.microsoft.com/office/drawing/2014/main" id="{68AF4CDD-451B-416D-B5FB-58636115643A}"/>
              </a:ext>
            </a:extLst>
          </p:cNvPr>
          <p:cNvSpPr txBox="1"/>
          <p:nvPr/>
        </p:nvSpPr>
        <p:spPr>
          <a:xfrm>
            <a:off x="366907"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專題簡介</a:t>
            </a:r>
            <a:endParaRPr/>
          </a:p>
        </p:txBody>
      </p:sp>
      <p:sp>
        <p:nvSpPr>
          <p:cNvPr id="10" name="Google Shape;276;p7">
            <a:extLst>
              <a:ext uri="{FF2B5EF4-FFF2-40B4-BE49-F238E27FC236}">
                <a16:creationId xmlns:a16="http://schemas.microsoft.com/office/drawing/2014/main" id="{0CB82519-0443-4623-A9DB-302619919028}"/>
              </a:ext>
            </a:extLst>
          </p:cNvPr>
          <p:cNvSpPr txBox="1"/>
          <p:nvPr/>
        </p:nvSpPr>
        <p:spPr>
          <a:xfrm>
            <a:off x="1875114"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平台建置</a:t>
            </a:r>
            <a:endParaRPr/>
          </a:p>
        </p:txBody>
      </p:sp>
      <p:sp>
        <p:nvSpPr>
          <p:cNvPr id="11" name="Google Shape;277;p7">
            <a:extLst>
              <a:ext uri="{FF2B5EF4-FFF2-40B4-BE49-F238E27FC236}">
                <a16:creationId xmlns:a16="http://schemas.microsoft.com/office/drawing/2014/main" id="{77A834C9-2CE8-4F3D-BA82-069A0B5C977E}"/>
              </a:ext>
            </a:extLst>
          </p:cNvPr>
          <p:cNvSpPr txBox="1"/>
          <p:nvPr/>
        </p:nvSpPr>
        <p:spPr>
          <a:xfrm>
            <a:off x="3383321"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資料探索</a:t>
            </a:r>
            <a:endParaRPr/>
          </a:p>
        </p:txBody>
      </p:sp>
      <p:sp>
        <p:nvSpPr>
          <p:cNvPr id="12" name="Google Shape;278;p7">
            <a:extLst>
              <a:ext uri="{FF2B5EF4-FFF2-40B4-BE49-F238E27FC236}">
                <a16:creationId xmlns:a16="http://schemas.microsoft.com/office/drawing/2014/main" id="{015481AF-F3AB-4D5D-BBED-547B34AB9D14}"/>
              </a:ext>
            </a:extLst>
          </p:cNvPr>
          <p:cNvSpPr txBox="1"/>
          <p:nvPr/>
        </p:nvSpPr>
        <p:spPr>
          <a:xfrm>
            <a:off x="4891528"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建模應用</a:t>
            </a:r>
            <a:endParaRPr/>
          </a:p>
        </p:txBody>
      </p:sp>
      <p:sp>
        <p:nvSpPr>
          <p:cNvPr id="13" name="Google Shape;279;p7">
            <a:extLst>
              <a:ext uri="{FF2B5EF4-FFF2-40B4-BE49-F238E27FC236}">
                <a16:creationId xmlns:a16="http://schemas.microsoft.com/office/drawing/2014/main" id="{0549950D-4324-48DE-9044-C9EC312F5852}"/>
              </a:ext>
            </a:extLst>
          </p:cNvPr>
          <p:cNvSpPr txBox="1"/>
          <p:nvPr/>
        </p:nvSpPr>
        <p:spPr>
          <a:xfrm>
            <a:off x="6333060"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資料視覺化</a:t>
            </a:r>
            <a:endParaRPr/>
          </a:p>
        </p:txBody>
      </p:sp>
      <p:sp>
        <p:nvSpPr>
          <p:cNvPr id="14" name="Google Shape;280;p7">
            <a:extLst>
              <a:ext uri="{FF2B5EF4-FFF2-40B4-BE49-F238E27FC236}">
                <a16:creationId xmlns:a16="http://schemas.microsoft.com/office/drawing/2014/main" id="{91AC7EB4-28FF-4897-9EDD-89E38B044249}"/>
              </a:ext>
            </a:extLst>
          </p:cNvPr>
          <p:cNvSpPr txBox="1"/>
          <p:nvPr/>
        </p:nvSpPr>
        <p:spPr>
          <a:xfrm>
            <a:off x="7774594"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結論與總結</a:t>
            </a:r>
            <a:endParaRPr/>
          </a:p>
        </p:txBody>
      </p:sp>
      <p:sp>
        <p:nvSpPr>
          <p:cNvPr id="17" name="Google Shape;362;p13">
            <a:extLst>
              <a:ext uri="{FF2B5EF4-FFF2-40B4-BE49-F238E27FC236}">
                <a16:creationId xmlns:a16="http://schemas.microsoft.com/office/drawing/2014/main" id="{154C0EB1-1FDE-4444-AC0E-D465B2DE7DA2}"/>
              </a:ext>
            </a:extLst>
          </p:cNvPr>
          <p:cNvSpPr txBox="1">
            <a:spLocks noGrp="1"/>
          </p:cNvSpPr>
          <p:nvPr>
            <p:ph type="title"/>
          </p:nvPr>
        </p:nvSpPr>
        <p:spPr>
          <a:xfrm>
            <a:off x="146794" y="114653"/>
            <a:ext cx="77040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zh-TW" altLang="en-US" sz="2400" dirty="0">
                <a:latin typeface="微軟正黑體" panose="020B0604030504040204" pitchFamily="34" charset="-120"/>
                <a:ea typeface="微軟正黑體" panose="020B0604030504040204" pitchFamily="34" charset="-120"/>
              </a:rPr>
              <a:t>為何選定美股作為研究標的</a:t>
            </a:r>
            <a:r>
              <a:rPr lang="en-US" altLang="zh-TW" sz="2400" dirty="0">
                <a:latin typeface="微軟正黑體" panose="020B0604030504040204" pitchFamily="34" charset="-120"/>
                <a:ea typeface="微軟正黑體" panose="020B0604030504040204" pitchFamily="34" charset="-120"/>
              </a:rPr>
              <a:t>?</a:t>
            </a:r>
            <a:br>
              <a:rPr lang="en-US" altLang="zh-TW" sz="2400" dirty="0">
                <a:latin typeface="微軟正黑體" panose="020B0604030504040204" pitchFamily="34" charset="-120"/>
                <a:ea typeface="微軟正黑體" panose="020B0604030504040204" pitchFamily="34" charset="-120"/>
              </a:rPr>
            </a:br>
            <a:endParaRPr sz="2400"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10170352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556"/>
        <p:cNvGrpSpPr/>
        <p:nvPr/>
      </p:nvGrpSpPr>
      <p:grpSpPr>
        <a:xfrm>
          <a:off x="0" y="0"/>
          <a:ext cx="0" cy="0"/>
          <a:chOff x="0" y="0"/>
          <a:chExt cx="0" cy="0"/>
        </a:xfrm>
      </p:grpSpPr>
      <p:sp>
        <p:nvSpPr>
          <p:cNvPr id="557" name="Google Shape;557;p26"/>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zh-TW"/>
              <a:t>ＸＸＸ</a:t>
            </a:r>
            <a:endParaRPr/>
          </a:p>
        </p:txBody>
      </p:sp>
      <p:sp>
        <p:nvSpPr>
          <p:cNvPr id="558" name="Google Shape;558;p26"/>
          <p:cNvSpPr/>
          <p:nvPr/>
        </p:nvSpPr>
        <p:spPr>
          <a:xfrm>
            <a:off x="0" y="4700646"/>
            <a:ext cx="9144000" cy="445519"/>
          </a:xfrm>
          <a:prstGeom prst="homePlate">
            <a:avLst>
              <a:gd name="adj" fmla="val 50000"/>
            </a:avLst>
          </a:prstGeom>
          <a:solidFill>
            <a:srgbClr val="2C4358"/>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59" name="Google Shape;559;p26"/>
          <p:cNvSpPr/>
          <p:nvPr/>
        </p:nvSpPr>
        <p:spPr>
          <a:xfrm>
            <a:off x="5932966" y="4699559"/>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60" name="Google Shape;560;p26"/>
          <p:cNvSpPr/>
          <p:nvPr/>
        </p:nvSpPr>
        <p:spPr>
          <a:xfrm>
            <a:off x="4462128" y="4699559"/>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61" name="Google Shape;561;p26"/>
          <p:cNvSpPr/>
          <p:nvPr/>
        </p:nvSpPr>
        <p:spPr>
          <a:xfrm>
            <a:off x="2966483" y="4699559"/>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62" name="Google Shape;562;p26"/>
          <p:cNvSpPr/>
          <p:nvPr/>
        </p:nvSpPr>
        <p:spPr>
          <a:xfrm>
            <a:off x="1470838" y="4699559"/>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63" name="Google Shape;563;p26"/>
          <p:cNvSpPr/>
          <p:nvPr/>
        </p:nvSpPr>
        <p:spPr>
          <a:xfrm>
            <a:off x="0" y="4700646"/>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64" name="Google Shape;564;p26"/>
          <p:cNvSpPr txBox="1"/>
          <p:nvPr/>
        </p:nvSpPr>
        <p:spPr>
          <a:xfrm>
            <a:off x="366907"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專題簡介</a:t>
            </a:r>
            <a:endParaRPr/>
          </a:p>
        </p:txBody>
      </p:sp>
      <p:sp>
        <p:nvSpPr>
          <p:cNvPr id="565" name="Google Shape;565;p26"/>
          <p:cNvSpPr txBox="1"/>
          <p:nvPr/>
        </p:nvSpPr>
        <p:spPr>
          <a:xfrm>
            <a:off x="1875114"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平台建置</a:t>
            </a:r>
            <a:endParaRPr/>
          </a:p>
        </p:txBody>
      </p:sp>
      <p:sp>
        <p:nvSpPr>
          <p:cNvPr id="566" name="Google Shape;566;p26"/>
          <p:cNvSpPr txBox="1"/>
          <p:nvPr/>
        </p:nvSpPr>
        <p:spPr>
          <a:xfrm>
            <a:off x="3383321"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資料探索</a:t>
            </a:r>
            <a:endParaRPr/>
          </a:p>
        </p:txBody>
      </p:sp>
      <p:sp>
        <p:nvSpPr>
          <p:cNvPr id="567" name="Google Shape;567;p26"/>
          <p:cNvSpPr txBox="1"/>
          <p:nvPr/>
        </p:nvSpPr>
        <p:spPr>
          <a:xfrm>
            <a:off x="4891528"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建模應用</a:t>
            </a:r>
            <a:endParaRPr/>
          </a:p>
        </p:txBody>
      </p:sp>
      <p:sp>
        <p:nvSpPr>
          <p:cNvPr id="568" name="Google Shape;568;p26"/>
          <p:cNvSpPr txBox="1"/>
          <p:nvPr/>
        </p:nvSpPr>
        <p:spPr>
          <a:xfrm>
            <a:off x="6333060"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資料視覺化</a:t>
            </a:r>
            <a:endParaRPr/>
          </a:p>
        </p:txBody>
      </p:sp>
      <p:sp>
        <p:nvSpPr>
          <p:cNvPr id="569" name="Google Shape;569;p26"/>
          <p:cNvSpPr txBox="1"/>
          <p:nvPr/>
        </p:nvSpPr>
        <p:spPr>
          <a:xfrm>
            <a:off x="7774594"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結論與總結</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573"/>
        <p:cNvGrpSpPr/>
        <p:nvPr/>
      </p:nvGrpSpPr>
      <p:grpSpPr>
        <a:xfrm>
          <a:off x="0" y="0"/>
          <a:ext cx="0" cy="0"/>
          <a:chOff x="0" y="0"/>
          <a:chExt cx="0" cy="0"/>
        </a:xfrm>
      </p:grpSpPr>
      <p:sp>
        <p:nvSpPr>
          <p:cNvPr id="574" name="Google Shape;574;p27"/>
          <p:cNvSpPr txBox="1">
            <a:spLocks noGrp="1"/>
          </p:cNvSpPr>
          <p:nvPr>
            <p:ph type="ctrTitle"/>
          </p:nvPr>
        </p:nvSpPr>
        <p:spPr>
          <a:xfrm>
            <a:off x="2815075" y="2082183"/>
            <a:ext cx="3513600" cy="9978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5200"/>
              <a:buNone/>
            </a:pPr>
            <a:r>
              <a:rPr lang="zh-TW"/>
              <a:t>Thanks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9" name="Google Shape;269;p7"/>
          <p:cNvSpPr/>
          <p:nvPr/>
        </p:nvSpPr>
        <p:spPr>
          <a:xfrm>
            <a:off x="0" y="4700646"/>
            <a:ext cx="9144000"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70" name="Google Shape;270;p7"/>
          <p:cNvSpPr/>
          <p:nvPr/>
        </p:nvSpPr>
        <p:spPr>
          <a:xfrm>
            <a:off x="5932966" y="4699559"/>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71" name="Google Shape;271;p7"/>
          <p:cNvSpPr/>
          <p:nvPr/>
        </p:nvSpPr>
        <p:spPr>
          <a:xfrm>
            <a:off x="4462128" y="4699559"/>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72" name="Google Shape;272;p7"/>
          <p:cNvSpPr/>
          <p:nvPr/>
        </p:nvSpPr>
        <p:spPr>
          <a:xfrm>
            <a:off x="2966483" y="4699559"/>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73" name="Google Shape;273;p7"/>
          <p:cNvSpPr/>
          <p:nvPr/>
        </p:nvSpPr>
        <p:spPr>
          <a:xfrm>
            <a:off x="1470838" y="4699559"/>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74" name="Google Shape;274;p7"/>
          <p:cNvSpPr/>
          <p:nvPr/>
        </p:nvSpPr>
        <p:spPr>
          <a:xfrm>
            <a:off x="0" y="4700646"/>
            <a:ext cx="1740195" cy="445519"/>
          </a:xfrm>
          <a:prstGeom prst="homePlate">
            <a:avLst>
              <a:gd name="adj" fmla="val 50000"/>
            </a:avLst>
          </a:prstGeom>
          <a:solidFill>
            <a:srgbClr val="2C4358"/>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75" name="Google Shape;275;p7"/>
          <p:cNvSpPr txBox="1"/>
          <p:nvPr/>
        </p:nvSpPr>
        <p:spPr>
          <a:xfrm>
            <a:off x="366907"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專題簡介</a:t>
            </a:r>
            <a:endParaRPr/>
          </a:p>
        </p:txBody>
      </p:sp>
      <p:sp>
        <p:nvSpPr>
          <p:cNvPr id="276" name="Google Shape;276;p7"/>
          <p:cNvSpPr txBox="1"/>
          <p:nvPr/>
        </p:nvSpPr>
        <p:spPr>
          <a:xfrm>
            <a:off x="1875114"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平台建置</a:t>
            </a:r>
            <a:endParaRPr/>
          </a:p>
        </p:txBody>
      </p:sp>
      <p:sp>
        <p:nvSpPr>
          <p:cNvPr id="277" name="Google Shape;277;p7"/>
          <p:cNvSpPr txBox="1"/>
          <p:nvPr/>
        </p:nvSpPr>
        <p:spPr>
          <a:xfrm>
            <a:off x="3383321"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資料探索</a:t>
            </a:r>
            <a:endParaRPr/>
          </a:p>
        </p:txBody>
      </p:sp>
      <p:sp>
        <p:nvSpPr>
          <p:cNvPr id="278" name="Google Shape;278;p7"/>
          <p:cNvSpPr txBox="1"/>
          <p:nvPr/>
        </p:nvSpPr>
        <p:spPr>
          <a:xfrm>
            <a:off x="4891528"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建模應用</a:t>
            </a:r>
            <a:endParaRPr/>
          </a:p>
        </p:txBody>
      </p:sp>
      <p:sp>
        <p:nvSpPr>
          <p:cNvPr id="279" name="Google Shape;279;p7"/>
          <p:cNvSpPr txBox="1"/>
          <p:nvPr/>
        </p:nvSpPr>
        <p:spPr>
          <a:xfrm>
            <a:off x="6333060"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資料視覺化</a:t>
            </a:r>
            <a:endParaRPr/>
          </a:p>
        </p:txBody>
      </p:sp>
      <p:sp>
        <p:nvSpPr>
          <p:cNvPr id="280" name="Google Shape;280;p7"/>
          <p:cNvSpPr txBox="1"/>
          <p:nvPr/>
        </p:nvSpPr>
        <p:spPr>
          <a:xfrm>
            <a:off x="7774594"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結論與總結</a:t>
            </a:r>
            <a:endParaRPr/>
          </a:p>
        </p:txBody>
      </p:sp>
      <p:sp>
        <p:nvSpPr>
          <p:cNvPr id="4" name="文字方塊 3">
            <a:extLst>
              <a:ext uri="{FF2B5EF4-FFF2-40B4-BE49-F238E27FC236}">
                <a16:creationId xmlns:a16="http://schemas.microsoft.com/office/drawing/2014/main" id="{A3B624D8-DB52-4FA4-9FCC-03916556ABF7}"/>
              </a:ext>
            </a:extLst>
          </p:cNvPr>
          <p:cNvSpPr txBox="1"/>
          <p:nvPr/>
        </p:nvSpPr>
        <p:spPr>
          <a:xfrm>
            <a:off x="907576" y="600501"/>
            <a:ext cx="2845558" cy="307777"/>
          </a:xfrm>
          <a:prstGeom prst="rect">
            <a:avLst/>
          </a:prstGeom>
          <a:noFill/>
        </p:spPr>
        <p:txBody>
          <a:bodyPr wrap="square" rtlCol="0">
            <a:spAutoFit/>
          </a:bodyPr>
          <a:lstStyle/>
          <a:p>
            <a:r>
              <a:rPr lang="zh-TW" altLang="en-US" dirty="0"/>
              <a:t>為何研究美股</a:t>
            </a:r>
          </a:p>
        </p:txBody>
      </p:sp>
      <p:graphicFrame>
        <p:nvGraphicFramePr>
          <p:cNvPr id="5" name="表格 4">
            <a:extLst>
              <a:ext uri="{FF2B5EF4-FFF2-40B4-BE49-F238E27FC236}">
                <a16:creationId xmlns:a16="http://schemas.microsoft.com/office/drawing/2014/main" id="{BC818063-CFBD-456B-98AC-7963BD9638D2}"/>
              </a:ext>
            </a:extLst>
          </p:cNvPr>
          <p:cNvGraphicFramePr>
            <a:graphicFrameLocks noGrp="1"/>
          </p:cNvGraphicFramePr>
          <p:nvPr>
            <p:extLst>
              <p:ext uri="{D42A27DB-BD31-4B8C-83A1-F6EECF244321}">
                <p14:modId xmlns:p14="http://schemas.microsoft.com/office/powerpoint/2010/main" val="1450468413"/>
              </p:ext>
            </p:extLst>
          </p:nvPr>
        </p:nvGraphicFramePr>
        <p:xfrm>
          <a:off x="1032681" y="1153900"/>
          <a:ext cx="6096000" cy="2148840"/>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1992590502"/>
                    </a:ext>
                  </a:extLst>
                </a:gridCol>
                <a:gridCol w="1016000">
                  <a:extLst>
                    <a:ext uri="{9D8B030D-6E8A-4147-A177-3AD203B41FA5}">
                      <a16:colId xmlns:a16="http://schemas.microsoft.com/office/drawing/2014/main" val="2399878212"/>
                    </a:ext>
                  </a:extLst>
                </a:gridCol>
                <a:gridCol w="1016000">
                  <a:extLst>
                    <a:ext uri="{9D8B030D-6E8A-4147-A177-3AD203B41FA5}">
                      <a16:colId xmlns:a16="http://schemas.microsoft.com/office/drawing/2014/main" val="117969297"/>
                    </a:ext>
                  </a:extLst>
                </a:gridCol>
                <a:gridCol w="1016000">
                  <a:extLst>
                    <a:ext uri="{9D8B030D-6E8A-4147-A177-3AD203B41FA5}">
                      <a16:colId xmlns:a16="http://schemas.microsoft.com/office/drawing/2014/main" val="505994911"/>
                    </a:ext>
                  </a:extLst>
                </a:gridCol>
                <a:gridCol w="1016000">
                  <a:extLst>
                    <a:ext uri="{9D8B030D-6E8A-4147-A177-3AD203B41FA5}">
                      <a16:colId xmlns:a16="http://schemas.microsoft.com/office/drawing/2014/main" val="477884531"/>
                    </a:ext>
                  </a:extLst>
                </a:gridCol>
                <a:gridCol w="1016000">
                  <a:extLst>
                    <a:ext uri="{9D8B030D-6E8A-4147-A177-3AD203B41FA5}">
                      <a16:colId xmlns:a16="http://schemas.microsoft.com/office/drawing/2014/main" val="1329028966"/>
                    </a:ext>
                  </a:extLst>
                </a:gridCol>
              </a:tblGrid>
              <a:tr h="370840">
                <a:tc>
                  <a:txBody>
                    <a:bodyPr/>
                    <a:lstStyle/>
                    <a:p>
                      <a:r>
                        <a:rPr lang="zh-TW" altLang="en-US" dirty="0">
                          <a:solidFill>
                            <a:schemeClr val="bg1">
                              <a:lumMod val="10000"/>
                            </a:schemeClr>
                          </a:solidFill>
                        </a:rPr>
                        <a:t>台股難預測</a:t>
                      </a:r>
                    </a:p>
                  </a:txBody>
                  <a:tcPr/>
                </a:tc>
                <a:tc>
                  <a:txBody>
                    <a:bodyPr/>
                    <a:lstStyle/>
                    <a:p>
                      <a:endParaRPr lang="zh-TW" altLang="en-US"/>
                    </a:p>
                  </a:txBody>
                  <a:tcPr/>
                </a:tc>
                <a:tc>
                  <a:txBody>
                    <a:bodyPr/>
                    <a:lstStyle/>
                    <a:p>
                      <a:endParaRPr lang="zh-TW" altLang="en-US"/>
                    </a:p>
                  </a:txBody>
                  <a:tcPr/>
                </a:tc>
                <a:tc>
                  <a:txBody>
                    <a:bodyPr/>
                    <a:lstStyle/>
                    <a:p>
                      <a:endParaRPr lang="zh-TW" altLang="en-US"/>
                    </a:p>
                  </a:txBody>
                  <a:tcPr/>
                </a:tc>
                <a:tc>
                  <a:txBody>
                    <a:bodyPr/>
                    <a:lstStyle/>
                    <a:p>
                      <a:endParaRPr lang="zh-TW" altLang="en-US"/>
                    </a:p>
                  </a:txBody>
                  <a:tcPr/>
                </a:tc>
                <a:tc>
                  <a:txBody>
                    <a:bodyPr/>
                    <a:lstStyle/>
                    <a:p>
                      <a:endParaRPr lang="zh-TW" altLang="en-US"/>
                    </a:p>
                  </a:txBody>
                  <a:tcPr/>
                </a:tc>
                <a:extLst>
                  <a:ext uri="{0D108BD9-81ED-4DB2-BD59-A6C34878D82A}">
                    <a16:rowId xmlns:a16="http://schemas.microsoft.com/office/drawing/2014/main" val="3882301638"/>
                  </a:ext>
                </a:extLst>
              </a:tr>
              <a:tr h="370840">
                <a:tc>
                  <a:txBody>
                    <a:bodyPr/>
                    <a:lstStyle/>
                    <a:p>
                      <a:r>
                        <a:rPr lang="zh-TW" altLang="en-US" dirty="0"/>
                        <a:t>美股具指標性</a:t>
                      </a:r>
                    </a:p>
                  </a:txBody>
                  <a:tcPr/>
                </a:tc>
                <a:tc>
                  <a:txBody>
                    <a:bodyPr/>
                    <a:lstStyle/>
                    <a:p>
                      <a:endParaRPr lang="zh-TW" altLang="en-US"/>
                    </a:p>
                  </a:txBody>
                  <a:tcPr/>
                </a:tc>
                <a:tc>
                  <a:txBody>
                    <a:bodyPr/>
                    <a:lstStyle/>
                    <a:p>
                      <a:endParaRPr lang="zh-TW" altLang="en-US"/>
                    </a:p>
                  </a:txBody>
                  <a:tcPr/>
                </a:tc>
                <a:tc>
                  <a:txBody>
                    <a:bodyPr/>
                    <a:lstStyle/>
                    <a:p>
                      <a:endParaRPr lang="zh-TW" altLang="en-US"/>
                    </a:p>
                  </a:txBody>
                  <a:tcPr/>
                </a:tc>
                <a:tc>
                  <a:txBody>
                    <a:bodyPr/>
                    <a:lstStyle/>
                    <a:p>
                      <a:endParaRPr lang="zh-TW" altLang="en-US"/>
                    </a:p>
                  </a:txBody>
                  <a:tcPr/>
                </a:tc>
                <a:tc>
                  <a:txBody>
                    <a:bodyPr/>
                    <a:lstStyle/>
                    <a:p>
                      <a:endParaRPr lang="zh-TW" altLang="en-US"/>
                    </a:p>
                  </a:txBody>
                  <a:tcPr/>
                </a:tc>
                <a:extLst>
                  <a:ext uri="{0D108BD9-81ED-4DB2-BD59-A6C34878D82A}">
                    <a16:rowId xmlns:a16="http://schemas.microsoft.com/office/drawing/2014/main" val="1547794601"/>
                  </a:ext>
                </a:extLst>
              </a:tr>
              <a:tr h="370840">
                <a:tc>
                  <a:txBody>
                    <a:bodyPr/>
                    <a:lstStyle/>
                    <a:p>
                      <a:endParaRPr lang="zh-TW" altLang="en-US"/>
                    </a:p>
                  </a:txBody>
                  <a:tcPr/>
                </a:tc>
                <a:tc>
                  <a:txBody>
                    <a:bodyPr/>
                    <a:lstStyle/>
                    <a:p>
                      <a:endParaRPr lang="zh-TW" altLang="en-US"/>
                    </a:p>
                  </a:txBody>
                  <a:tcPr/>
                </a:tc>
                <a:tc>
                  <a:txBody>
                    <a:bodyPr/>
                    <a:lstStyle/>
                    <a:p>
                      <a:endParaRPr lang="zh-TW" altLang="en-US"/>
                    </a:p>
                  </a:txBody>
                  <a:tcPr/>
                </a:tc>
                <a:tc>
                  <a:txBody>
                    <a:bodyPr/>
                    <a:lstStyle/>
                    <a:p>
                      <a:endParaRPr lang="zh-TW" altLang="en-US"/>
                    </a:p>
                  </a:txBody>
                  <a:tcPr/>
                </a:tc>
                <a:tc>
                  <a:txBody>
                    <a:bodyPr/>
                    <a:lstStyle/>
                    <a:p>
                      <a:endParaRPr lang="zh-TW" altLang="en-US"/>
                    </a:p>
                  </a:txBody>
                  <a:tcPr/>
                </a:tc>
                <a:tc>
                  <a:txBody>
                    <a:bodyPr/>
                    <a:lstStyle/>
                    <a:p>
                      <a:endParaRPr lang="zh-TW" altLang="en-US"/>
                    </a:p>
                  </a:txBody>
                  <a:tcPr/>
                </a:tc>
                <a:extLst>
                  <a:ext uri="{0D108BD9-81ED-4DB2-BD59-A6C34878D82A}">
                    <a16:rowId xmlns:a16="http://schemas.microsoft.com/office/drawing/2014/main" val="414902304"/>
                  </a:ext>
                </a:extLst>
              </a:tr>
              <a:tr h="370840">
                <a:tc>
                  <a:txBody>
                    <a:bodyPr/>
                    <a:lstStyle/>
                    <a:p>
                      <a:endParaRPr lang="zh-TW" altLang="en-US"/>
                    </a:p>
                  </a:txBody>
                  <a:tcPr/>
                </a:tc>
                <a:tc>
                  <a:txBody>
                    <a:bodyPr/>
                    <a:lstStyle/>
                    <a:p>
                      <a:endParaRPr lang="zh-TW" altLang="en-US"/>
                    </a:p>
                  </a:txBody>
                  <a:tcPr/>
                </a:tc>
                <a:tc>
                  <a:txBody>
                    <a:bodyPr/>
                    <a:lstStyle/>
                    <a:p>
                      <a:endParaRPr lang="zh-TW" altLang="en-US"/>
                    </a:p>
                  </a:txBody>
                  <a:tcPr/>
                </a:tc>
                <a:tc>
                  <a:txBody>
                    <a:bodyPr/>
                    <a:lstStyle/>
                    <a:p>
                      <a:endParaRPr lang="zh-TW" altLang="en-US"/>
                    </a:p>
                  </a:txBody>
                  <a:tcPr/>
                </a:tc>
                <a:tc>
                  <a:txBody>
                    <a:bodyPr/>
                    <a:lstStyle/>
                    <a:p>
                      <a:endParaRPr lang="zh-TW" altLang="en-US"/>
                    </a:p>
                  </a:txBody>
                  <a:tcPr/>
                </a:tc>
                <a:tc>
                  <a:txBody>
                    <a:bodyPr/>
                    <a:lstStyle/>
                    <a:p>
                      <a:endParaRPr lang="zh-TW" altLang="en-US"/>
                    </a:p>
                  </a:txBody>
                  <a:tcPr/>
                </a:tc>
                <a:extLst>
                  <a:ext uri="{0D108BD9-81ED-4DB2-BD59-A6C34878D82A}">
                    <a16:rowId xmlns:a16="http://schemas.microsoft.com/office/drawing/2014/main" val="1573339678"/>
                  </a:ext>
                </a:extLst>
              </a:tr>
              <a:tr h="370840">
                <a:tc>
                  <a:txBody>
                    <a:bodyPr/>
                    <a:lstStyle/>
                    <a:p>
                      <a:endParaRPr lang="zh-TW" altLang="en-US"/>
                    </a:p>
                  </a:txBody>
                  <a:tcPr/>
                </a:tc>
                <a:tc>
                  <a:txBody>
                    <a:bodyPr/>
                    <a:lstStyle/>
                    <a:p>
                      <a:endParaRPr lang="zh-TW" altLang="en-US"/>
                    </a:p>
                  </a:txBody>
                  <a:tcPr/>
                </a:tc>
                <a:tc>
                  <a:txBody>
                    <a:bodyPr/>
                    <a:lstStyle/>
                    <a:p>
                      <a:endParaRPr lang="zh-TW" altLang="en-US"/>
                    </a:p>
                  </a:txBody>
                  <a:tcPr/>
                </a:tc>
                <a:tc>
                  <a:txBody>
                    <a:bodyPr/>
                    <a:lstStyle/>
                    <a:p>
                      <a:endParaRPr lang="zh-TW" altLang="en-US"/>
                    </a:p>
                  </a:txBody>
                  <a:tcPr/>
                </a:tc>
                <a:tc>
                  <a:txBody>
                    <a:bodyPr/>
                    <a:lstStyle/>
                    <a:p>
                      <a:endParaRPr lang="zh-TW" altLang="en-US"/>
                    </a:p>
                  </a:txBody>
                  <a:tcPr/>
                </a:tc>
                <a:tc>
                  <a:txBody>
                    <a:bodyPr/>
                    <a:lstStyle/>
                    <a:p>
                      <a:endParaRPr lang="zh-TW" altLang="en-US" dirty="0"/>
                    </a:p>
                  </a:txBody>
                  <a:tcPr/>
                </a:tc>
                <a:extLst>
                  <a:ext uri="{0D108BD9-81ED-4DB2-BD59-A6C34878D82A}">
                    <a16:rowId xmlns:a16="http://schemas.microsoft.com/office/drawing/2014/main" val="1648163225"/>
                  </a:ext>
                </a:extLst>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5" name="Google Shape;175;p5"/>
          <p:cNvSpPr/>
          <p:nvPr/>
        </p:nvSpPr>
        <p:spPr>
          <a:xfrm>
            <a:off x="0" y="4700646"/>
            <a:ext cx="9144000"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76" name="Google Shape;176;p5"/>
          <p:cNvSpPr/>
          <p:nvPr/>
        </p:nvSpPr>
        <p:spPr>
          <a:xfrm>
            <a:off x="5932966" y="4699559"/>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77" name="Google Shape;177;p5"/>
          <p:cNvSpPr/>
          <p:nvPr/>
        </p:nvSpPr>
        <p:spPr>
          <a:xfrm>
            <a:off x="4462128" y="4699559"/>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78" name="Google Shape;178;p5"/>
          <p:cNvSpPr/>
          <p:nvPr/>
        </p:nvSpPr>
        <p:spPr>
          <a:xfrm>
            <a:off x="2966483" y="4699559"/>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79" name="Google Shape;179;p5"/>
          <p:cNvSpPr/>
          <p:nvPr/>
        </p:nvSpPr>
        <p:spPr>
          <a:xfrm>
            <a:off x="1470838" y="4699559"/>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80" name="Google Shape;180;p5"/>
          <p:cNvSpPr/>
          <p:nvPr/>
        </p:nvSpPr>
        <p:spPr>
          <a:xfrm>
            <a:off x="0" y="4700646"/>
            <a:ext cx="1740195" cy="445519"/>
          </a:xfrm>
          <a:prstGeom prst="homePlate">
            <a:avLst>
              <a:gd name="adj" fmla="val 50000"/>
            </a:avLst>
          </a:prstGeom>
          <a:solidFill>
            <a:srgbClr val="2C4358"/>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81" name="Google Shape;181;p5"/>
          <p:cNvSpPr/>
          <p:nvPr/>
        </p:nvSpPr>
        <p:spPr>
          <a:xfrm>
            <a:off x="0" y="5332590"/>
            <a:ext cx="9144000"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82" name="Google Shape;182;p5"/>
          <p:cNvSpPr/>
          <p:nvPr/>
        </p:nvSpPr>
        <p:spPr>
          <a:xfrm>
            <a:off x="5932966" y="5331503"/>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83" name="Google Shape;183;p5"/>
          <p:cNvSpPr/>
          <p:nvPr/>
        </p:nvSpPr>
        <p:spPr>
          <a:xfrm>
            <a:off x="4462128" y="5331503"/>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84" name="Google Shape;184;p5"/>
          <p:cNvSpPr/>
          <p:nvPr/>
        </p:nvSpPr>
        <p:spPr>
          <a:xfrm>
            <a:off x="2966483" y="5331503"/>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85" name="Google Shape;185;p5"/>
          <p:cNvSpPr/>
          <p:nvPr/>
        </p:nvSpPr>
        <p:spPr>
          <a:xfrm>
            <a:off x="1470838" y="5331503"/>
            <a:ext cx="1740195" cy="445519"/>
          </a:xfrm>
          <a:prstGeom prst="homePlate">
            <a:avLst>
              <a:gd name="adj" fmla="val 50000"/>
            </a:avLst>
          </a:prstGeom>
          <a:solidFill>
            <a:srgbClr val="2C4358"/>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86" name="Google Shape;186;p5"/>
          <p:cNvSpPr/>
          <p:nvPr/>
        </p:nvSpPr>
        <p:spPr>
          <a:xfrm>
            <a:off x="0" y="5332590"/>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87" name="Google Shape;187;p5"/>
          <p:cNvSpPr/>
          <p:nvPr/>
        </p:nvSpPr>
        <p:spPr>
          <a:xfrm>
            <a:off x="0" y="5900544"/>
            <a:ext cx="9144000"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88" name="Google Shape;188;p5"/>
          <p:cNvSpPr/>
          <p:nvPr/>
        </p:nvSpPr>
        <p:spPr>
          <a:xfrm>
            <a:off x="5932966" y="5899457"/>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89" name="Google Shape;189;p5"/>
          <p:cNvSpPr/>
          <p:nvPr/>
        </p:nvSpPr>
        <p:spPr>
          <a:xfrm>
            <a:off x="4462128" y="5899457"/>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90" name="Google Shape;190;p5"/>
          <p:cNvSpPr/>
          <p:nvPr/>
        </p:nvSpPr>
        <p:spPr>
          <a:xfrm>
            <a:off x="2966483" y="5899457"/>
            <a:ext cx="1740195" cy="445519"/>
          </a:xfrm>
          <a:prstGeom prst="homePlate">
            <a:avLst>
              <a:gd name="adj" fmla="val 50000"/>
            </a:avLst>
          </a:prstGeom>
          <a:solidFill>
            <a:srgbClr val="2C4358"/>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91" name="Google Shape;191;p5"/>
          <p:cNvSpPr/>
          <p:nvPr/>
        </p:nvSpPr>
        <p:spPr>
          <a:xfrm>
            <a:off x="1470838" y="5899457"/>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92" name="Google Shape;192;p5"/>
          <p:cNvSpPr/>
          <p:nvPr/>
        </p:nvSpPr>
        <p:spPr>
          <a:xfrm>
            <a:off x="0" y="5900544"/>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93" name="Google Shape;193;p5"/>
          <p:cNvSpPr/>
          <p:nvPr/>
        </p:nvSpPr>
        <p:spPr>
          <a:xfrm>
            <a:off x="0" y="6638071"/>
            <a:ext cx="9144000"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94" name="Google Shape;194;p5"/>
          <p:cNvSpPr/>
          <p:nvPr/>
        </p:nvSpPr>
        <p:spPr>
          <a:xfrm>
            <a:off x="5932966" y="6636984"/>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95" name="Google Shape;195;p5"/>
          <p:cNvSpPr/>
          <p:nvPr/>
        </p:nvSpPr>
        <p:spPr>
          <a:xfrm>
            <a:off x="4462128" y="6636984"/>
            <a:ext cx="1740195" cy="445519"/>
          </a:xfrm>
          <a:prstGeom prst="homePlate">
            <a:avLst>
              <a:gd name="adj" fmla="val 50000"/>
            </a:avLst>
          </a:prstGeom>
          <a:solidFill>
            <a:srgbClr val="2C4358"/>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96" name="Google Shape;196;p5"/>
          <p:cNvSpPr/>
          <p:nvPr/>
        </p:nvSpPr>
        <p:spPr>
          <a:xfrm>
            <a:off x="2966483" y="6636984"/>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97" name="Google Shape;197;p5"/>
          <p:cNvSpPr/>
          <p:nvPr/>
        </p:nvSpPr>
        <p:spPr>
          <a:xfrm>
            <a:off x="1470838" y="6636984"/>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98" name="Google Shape;198;p5"/>
          <p:cNvSpPr/>
          <p:nvPr/>
        </p:nvSpPr>
        <p:spPr>
          <a:xfrm>
            <a:off x="0" y="6638071"/>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99" name="Google Shape;199;p5"/>
          <p:cNvSpPr/>
          <p:nvPr/>
        </p:nvSpPr>
        <p:spPr>
          <a:xfrm>
            <a:off x="-4681872" y="-2251929"/>
            <a:ext cx="9144000"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00" name="Google Shape;200;p5"/>
          <p:cNvSpPr/>
          <p:nvPr/>
        </p:nvSpPr>
        <p:spPr>
          <a:xfrm>
            <a:off x="1251094" y="-2253016"/>
            <a:ext cx="1740195" cy="445519"/>
          </a:xfrm>
          <a:prstGeom prst="homePlate">
            <a:avLst>
              <a:gd name="adj" fmla="val 50000"/>
            </a:avLst>
          </a:prstGeom>
          <a:solidFill>
            <a:srgbClr val="28425B"/>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01" name="Google Shape;201;p5"/>
          <p:cNvSpPr/>
          <p:nvPr/>
        </p:nvSpPr>
        <p:spPr>
          <a:xfrm>
            <a:off x="-219744" y="-2253016"/>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02" name="Google Shape;202;p5"/>
          <p:cNvSpPr/>
          <p:nvPr/>
        </p:nvSpPr>
        <p:spPr>
          <a:xfrm>
            <a:off x="-1715389" y="-2253016"/>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03" name="Google Shape;203;p5"/>
          <p:cNvSpPr/>
          <p:nvPr/>
        </p:nvSpPr>
        <p:spPr>
          <a:xfrm>
            <a:off x="-3211034" y="-2253016"/>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04" name="Google Shape;204;p5"/>
          <p:cNvSpPr/>
          <p:nvPr/>
        </p:nvSpPr>
        <p:spPr>
          <a:xfrm>
            <a:off x="-4681872" y="-2251929"/>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05" name="Google Shape;205;p5"/>
          <p:cNvSpPr/>
          <p:nvPr/>
        </p:nvSpPr>
        <p:spPr>
          <a:xfrm>
            <a:off x="-4612226" y="-1544616"/>
            <a:ext cx="9144000" cy="445519"/>
          </a:xfrm>
          <a:prstGeom prst="homePlate">
            <a:avLst>
              <a:gd name="adj" fmla="val 50000"/>
            </a:avLst>
          </a:prstGeom>
          <a:solidFill>
            <a:srgbClr val="2C4358"/>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06" name="Google Shape;206;p5"/>
          <p:cNvSpPr/>
          <p:nvPr/>
        </p:nvSpPr>
        <p:spPr>
          <a:xfrm>
            <a:off x="1320740" y="-1545703"/>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07" name="Google Shape;207;p5"/>
          <p:cNvSpPr/>
          <p:nvPr/>
        </p:nvSpPr>
        <p:spPr>
          <a:xfrm>
            <a:off x="-150098" y="-1545703"/>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08" name="Google Shape;208;p5"/>
          <p:cNvSpPr/>
          <p:nvPr/>
        </p:nvSpPr>
        <p:spPr>
          <a:xfrm>
            <a:off x="-1645743" y="-1545703"/>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09" name="Google Shape;209;p5"/>
          <p:cNvSpPr/>
          <p:nvPr/>
        </p:nvSpPr>
        <p:spPr>
          <a:xfrm>
            <a:off x="-3141388" y="-1545703"/>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10" name="Google Shape;210;p5"/>
          <p:cNvSpPr/>
          <p:nvPr/>
        </p:nvSpPr>
        <p:spPr>
          <a:xfrm>
            <a:off x="-4612226" y="-1544616"/>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11" name="Google Shape;211;p5"/>
          <p:cNvSpPr txBox="1"/>
          <p:nvPr/>
        </p:nvSpPr>
        <p:spPr>
          <a:xfrm>
            <a:off x="366907"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dirty="0">
                <a:solidFill>
                  <a:schemeClr val="accent6"/>
                </a:solidFill>
                <a:latin typeface="Arial"/>
                <a:ea typeface="Arial"/>
                <a:cs typeface="Arial"/>
                <a:sym typeface="Arial"/>
              </a:rPr>
              <a:t>專題簡介</a:t>
            </a:r>
            <a:endParaRPr dirty="0"/>
          </a:p>
        </p:txBody>
      </p:sp>
      <p:sp>
        <p:nvSpPr>
          <p:cNvPr id="212" name="Google Shape;212;p5"/>
          <p:cNvSpPr txBox="1"/>
          <p:nvPr/>
        </p:nvSpPr>
        <p:spPr>
          <a:xfrm>
            <a:off x="1875114"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平台建置</a:t>
            </a:r>
            <a:endParaRPr/>
          </a:p>
        </p:txBody>
      </p:sp>
      <p:sp>
        <p:nvSpPr>
          <p:cNvPr id="213" name="Google Shape;213;p5"/>
          <p:cNvSpPr txBox="1"/>
          <p:nvPr/>
        </p:nvSpPr>
        <p:spPr>
          <a:xfrm>
            <a:off x="3383321"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資料探索</a:t>
            </a:r>
            <a:endParaRPr/>
          </a:p>
        </p:txBody>
      </p:sp>
      <p:sp>
        <p:nvSpPr>
          <p:cNvPr id="214" name="Google Shape;214;p5"/>
          <p:cNvSpPr txBox="1"/>
          <p:nvPr/>
        </p:nvSpPr>
        <p:spPr>
          <a:xfrm>
            <a:off x="4891528"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建模應用</a:t>
            </a:r>
            <a:endParaRPr/>
          </a:p>
        </p:txBody>
      </p:sp>
      <p:sp>
        <p:nvSpPr>
          <p:cNvPr id="215" name="Google Shape;215;p5"/>
          <p:cNvSpPr txBox="1"/>
          <p:nvPr/>
        </p:nvSpPr>
        <p:spPr>
          <a:xfrm>
            <a:off x="6333060"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資料視覺化</a:t>
            </a:r>
            <a:endParaRPr/>
          </a:p>
        </p:txBody>
      </p:sp>
      <p:sp>
        <p:nvSpPr>
          <p:cNvPr id="216" name="Google Shape;216;p5"/>
          <p:cNvSpPr txBox="1"/>
          <p:nvPr/>
        </p:nvSpPr>
        <p:spPr>
          <a:xfrm>
            <a:off x="7774594"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結論與總結</a:t>
            </a:r>
            <a:endParaRPr/>
          </a:p>
        </p:txBody>
      </p:sp>
      <p:sp>
        <p:nvSpPr>
          <p:cNvPr id="217" name="Google Shape;217;p5"/>
          <p:cNvSpPr txBox="1"/>
          <p:nvPr/>
        </p:nvSpPr>
        <p:spPr>
          <a:xfrm>
            <a:off x="366907" y="5399299"/>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專題簡介</a:t>
            </a:r>
            <a:endParaRPr/>
          </a:p>
        </p:txBody>
      </p:sp>
      <p:sp>
        <p:nvSpPr>
          <p:cNvPr id="218" name="Google Shape;218;p5"/>
          <p:cNvSpPr txBox="1"/>
          <p:nvPr/>
        </p:nvSpPr>
        <p:spPr>
          <a:xfrm>
            <a:off x="1875114" y="5399299"/>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平台建置</a:t>
            </a:r>
            <a:endParaRPr/>
          </a:p>
        </p:txBody>
      </p:sp>
      <p:sp>
        <p:nvSpPr>
          <p:cNvPr id="219" name="Google Shape;219;p5"/>
          <p:cNvSpPr txBox="1"/>
          <p:nvPr/>
        </p:nvSpPr>
        <p:spPr>
          <a:xfrm>
            <a:off x="3383321" y="5399299"/>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資料探索</a:t>
            </a:r>
            <a:endParaRPr/>
          </a:p>
        </p:txBody>
      </p:sp>
      <p:sp>
        <p:nvSpPr>
          <p:cNvPr id="220" name="Google Shape;220;p5"/>
          <p:cNvSpPr txBox="1"/>
          <p:nvPr/>
        </p:nvSpPr>
        <p:spPr>
          <a:xfrm>
            <a:off x="4891528" y="5399299"/>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建模應用</a:t>
            </a:r>
            <a:endParaRPr/>
          </a:p>
        </p:txBody>
      </p:sp>
      <p:sp>
        <p:nvSpPr>
          <p:cNvPr id="221" name="Google Shape;221;p5"/>
          <p:cNvSpPr txBox="1"/>
          <p:nvPr/>
        </p:nvSpPr>
        <p:spPr>
          <a:xfrm>
            <a:off x="6333060" y="5399299"/>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資料視覺化</a:t>
            </a:r>
            <a:endParaRPr/>
          </a:p>
        </p:txBody>
      </p:sp>
      <p:sp>
        <p:nvSpPr>
          <p:cNvPr id="222" name="Google Shape;222;p5"/>
          <p:cNvSpPr txBox="1"/>
          <p:nvPr/>
        </p:nvSpPr>
        <p:spPr>
          <a:xfrm>
            <a:off x="7841269" y="5399299"/>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結論與總結</a:t>
            </a:r>
            <a:endParaRPr/>
          </a:p>
        </p:txBody>
      </p:sp>
      <p:sp>
        <p:nvSpPr>
          <p:cNvPr id="223" name="Google Shape;223;p5"/>
          <p:cNvSpPr txBox="1"/>
          <p:nvPr/>
        </p:nvSpPr>
        <p:spPr>
          <a:xfrm>
            <a:off x="343930" y="597677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專題簡介</a:t>
            </a:r>
            <a:endParaRPr/>
          </a:p>
        </p:txBody>
      </p:sp>
      <p:sp>
        <p:nvSpPr>
          <p:cNvPr id="224" name="Google Shape;224;p5"/>
          <p:cNvSpPr txBox="1"/>
          <p:nvPr/>
        </p:nvSpPr>
        <p:spPr>
          <a:xfrm>
            <a:off x="1852137" y="597677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平台建置</a:t>
            </a:r>
            <a:endParaRPr/>
          </a:p>
        </p:txBody>
      </p:sp>
      <p:sp>
        <p:nvSpPr>
          <p:cNvPr id="225" name="Google Shape;225;p5"/>
          <p:cNvSpPr txBox="1"/>
          <p:nvPr/>
        </p:nvSpPr>
        <p:spPr>
          <a:xfrm>
            <a:off x="3360344" y="597677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資料探索</a:t>
            </a:r>
            <a:endParaRPr/>
          </a:p>
        </p:txBody>
      </p:sp>
      <p:sp>
        <p:nvSpPr>
          <p:cNvPr id="226" name="Google Shape;226;p5"/>
          <p:cNvSpPr txBox="1"/>
          <p:nvPr/>
        </p:nvSpPr>
        <p:spPr>
          <a:xfrm>
            <a:off x="4868551" y="597677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建模應用</a:t>
            </a:r>
            <a:endParaRPr/>
          </a:p>
        </p:txBody>
      </p:sp>
      <p:sp>
        <p:nvSpPr>
          <p:cNvPr id="227" name="Google Shape;227;p5"/>
          <p:cNvSpPr txBox="1"/>
          <p:nvPr/>
        </p:nvSpPr>
        <p:spPr>
          <a:xfrm>
            <a:off x="6310083" y="597677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資料視覺化</a:t>
            </a:r>
            <a:endParaRPr/>
          </a:p>
        </p:txBody>
      </p:sp>
      <p:sp>
        <p:nvSpPr>
          <p:cNvPr id="228" name="Google Shape;228;p5"/>
          <p:cNvSpPr txBox="1"/>
          <p:nvPr/>
        </p:nvSpPr>
        <p:spPr>
          <a:xfrm>
            <a:off x="7818292" y="597677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結論與總結</a:t>
            </a:r>
            <a:endParaRPr/>
          </a:p>
        </p:txBody>
      </p:sp>
      <p:sp>
        <p:nvSpPr>
          <p:cNvPr id="229" name="Google Shape;229;p5"/>
          <p:cNvSpPr txBox="1"/>
          <p:nvPr/>
        </p:nvSpPr>
        <p:spPr>
          <a:xfrm>
            <a:off x="402941" y="6663579"/>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專題簡介</a:t>
            </a:r>
            <a:endParaRPr/>
          </a:p>
        </p:txBody>
      </p:sp>
      <p:sp>
        <p:nvSpPr>
          <p:cNvPr id="230" name="Google Shape;230;p5"/>
          <p:cNvSpPr txBox="1"/>
          <p:nvPr/>
        </p:nvSpPr>
        <p:spPr>
          <a:xfrm>
            <a:off x="1911148" y="6663579"/>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平台建置</a:t>
            </a:r>
            <a:endParaRPr/>
          </a:p>
        </p:txBody>
      </p:sp>
      <p:sp>
        <p:nvSpPr>
          <p:cNvPr id="231" name="Google Shape;231;p5"/>
          <p:cNvSpPr txBox="1"/>
          <p:nvPr/>
        </p:nvSpPr>
        <p:spPr>
          <a:xfrm>
            <a:off x="3419355" y="6663579"/>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資料探索</a:t>
            </a:r>
            <a:endParaRPr/>
          </a:p>
        </p:txBody>
      </p:sp>
      <p:sp>
        <p:nvSpPr>
          <p:cNvPr id="232" name="Google Shape;232;p5"/>
          <p:cNvSpPr txBox="1"/>
          <p:nvPr/>
        </p:nvSpPr>
        <p:spPr>
          <a:xfrm>
            <a:off x="4927562" y="6663579"/>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建模應用</a:t>
            </a:r>
            <a:endParaRPr/>
          </a:p>
        </p:txBody>
      </p:sp>
      <p:sp>
        <p:nvSpPr>
          <p:cNvPr id="233" name="Google Shape;233;p5"/>
          <p:cNvSpPr txBox="1"/>
          <p:nvPr/>
        </p:nvSpPr>
        <p:spPr>
          <a:xfrm>
            <a:off x="6369094" y="6663579"/>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資料視覺化</a:t>
            </a:r>
            <a:endParaRPr/>
          </a:p>
        </p:txBody>
      </p:sp>
      <p:sp>
        <p:nvSpPr>
          <p:cNvPr id="234" name="Google Shape;234;p5"/>
          <p:cNvSpPr txBox="1"/>
          <p:nvPr/>
        </p:nvSpPr>
        <p:spPr>
          <a:xfrm>
            <a:off x="7877303" y="6663579"/>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結論與總結</a:t>
            </a:r>
            <a:endParaRPr/>
          </a:p>
        </p:txBody>
      </p:sp>
      <p:sp>
        <p:nvSpPr>
          <p:cNvPr id="235" name="Google Shape;235;p5"/>
          <p:cNvSpPr txBox="1"/>
          <p:nvPr/>
        </p:nvSpPr>
        <p:spPr>
          <a:xfrm>
            <a:off x="-4305320" y="-2197767"/>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專題簡介</a:t>
            </a:r>
            <a:endParaRPr/>
          </a:p>
        </p:txBody>
      </p:sp>
      <p:sp>
        <p:nvSpPr>
          <p:cNvPr id="236" name="Google Shape;236;p5"/>
          <p:cNvSpPr txBox="1"/>
          <p:nvPr/>
        </p:nvSpPr>
        <p:spPr>
          <a:xfrm>
            <a:off x="-2797113" y="-2197767"/>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平台建置</a:t>
            </a:r>
            <a:endParaRPr/>
          </a:p>
        </p:txBody>
      </p:sp>
      <p:sp>
        <p:nvSpPr>
          <p:cNvPr id="237" name="Google Shape;237;p5"/>
          <p:cNvSpPr txBox="1"/>
          <p:nvPr/>
        </p:nvSpPr>
        <p:spPr>
          <a:xfrm>
            <a:off x="-1288906" y="-2197767"/>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資料探索</a:t>
            </a:r>
            <a:endParaRPr/>
          </a:p>
        </p:txBody>
      </p:sp>
      <p:sp>
        <p:nvSpPr>
          <p:cNvPr id="238" name="Google Shape;238;p5"/>
          <p:cNvSpPr txBox="1"/>
          <p:nvPr/>
        </p:nvSpPr>
        <p:spPr>
          <a:xfrm>
            <a:off x="219301" y="-2197767"/>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建模應用</a:t>
            </a:r>
            <a:endParaRPr/>
          </a:p>
        </p:txBody>
      </p:sp>
      <p:sp>
        <p:nvSpPr>
          <p:cNvPr id="239" name="Google Shape;239;p5"/>
          <p:cNvSpPr txBox="1"/>
          <p:nvPr/>
        </p:nvSpPr>
        <p:spPr>
          <a:xfrm>
            <a:off x="1660833" y="-2197767"/>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資料視覺化</a:t>
            </a:r>
            <a:endParaRPr/>
          </a:p>
        </p:txBody>
      </p:sp>
      <p:sp>
        <p:nvSpPr>
          <p:cNvPr id="240" name="Google Shape;240;p5"/>
          <p:cNvSpPr txBox="1"/>
          <p:nvPr/>
        </p:nvSpPr>
        <p:spPr>
          <a:xfrm>
            <a:off x="3169042" y="-2197767"/>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結論與總結</a:t>
            </a:r>
            <a:endParaRPr/>
          </a:p>
        </p:txBody>
      </p:sp>
      <p:sp>
        <p:nvSpPr>
          <p:cNvPr id="241" name="Google Shape;241;p5"/>
          <p:cNvSpPr txBox="1"/>
          <p:nvPr/>
        </p:nvSpPr>
        <p:spPr>
          <a:xfrm>
            <a:off x="-4191962" y="-1495005"/>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專題簡介</a:t>
            </a:r>
            <a:endParaRPr/>
          </a:p>
        </p:txBody>
      </p:sp>
      <p:sp>
        <p:nvSpPr>
          <p:cNvPr id="242" name="Google Shape;242;p5"/>
          <p:cNvSpPr txBox="1"/>
          <p:nvPr/>
        </p:nvSpPr>
        <p:spPr>
          <a:xfrm>
            <a:off x="-2683755" y="-1495005"/>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平台建置</a:t>
            </a:r>
            <a:endParaRPr/>
          </a:p>
        </p:txBody>
      </p:sp>
      <p:sp>
        <p:nvSpPr>
          <p:cNvPr id="243" name="Google Shape;243;p5"/>
          <p:cNvSpPr txBox="1"/>
          <p:nvPr/>
        </p:nvSpPr>
        <p:spPr>
          <a:xfrm>
            <a:off x="-1175548" y="-1495005"/>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資料探索</a:t>
            </a:r>
            <a:endParaRPr/>
          </a:p>
        </p:txBody>
      </p:sp>
      <p:sp>
        <p:nvSpPr>
          <p:cNvPr id="244" name="Google Shape;244;p5"/>
          <p:cNvSpPr txBox="1"/>
          <p:nvPr/>
        </p:nvSpPr>
        <p:spPr>
          <a:xfrm>
            <a:off x="332659" y="-1495005"/>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建模應用</a:t>
            </a:r>
            <a:endParaRPr/>
          </a:p>
        </p:txBody>
      </p:sp>
      <p:sp>
        <p:nvSpPr>
          <p:cNvPr id="245" name="Google Shape;245;p5"/>
          <p:cNvSpPr txBox="1"/>
          <p:nvPr/>
        </p:nvSpPr>
        <p:spPr>
          <a:xfrm>
            <a:off x="1774191" y="-1495005"/>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資料視覺化</a:t>
            </a:r>
            <a:endParaRPr/>
          </a:p>
        </p:txBody>
      </p:sp>
      <p:sp>
        <p:nvSpPr>
          <p:cNvPr id="246" name="Google Shape;246;p5"/>
          <p:cNvSpPr txBox="1"/>
          <p:nvPr/>
        </p:nvSpPr>
        <p:spPr>
          <a:xfrm>
            <a:off x="3282400" y="-1495005"/>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結論與總結</a:t>
            </a:r>
            <a:endParaRPr/>
          </a:p>
        </p:txBody>
      </p:sp>
      <p:sp>
        <p:nvSpPr>
          <p:cNvPr id="80" name="文字方塊 79">
            <a:extLst>
              <a:ext uri="{FF2B5EF4-FFF2-40B4-BE49-F238E27FC236}">
                <a16:creationId xmlns:a16="http://schemas.microsoft.com/office/drawing/2014/main" id="{49E39FA9-30B3-4401-8157-CEC2706DA309}"/>
              </a:ext>
            </a:extLst>
          </p:cNvPr>
          <p:cNvSpPr txBox="1"/>
          <p:nvPr/>
        </p:nvSpPr>
        <p:spPr>
          <a:xfrm>
            <a:off x="907576" y="600501"/>
            <a:ext cx="2845558" cy="307777"/>
          </a:xfrm>
          <a:prstGeom prst="rect">
            <a:avLst/>
          </a:prstGeom>
          <a:noFill/>
        </p:spPr>
        <p:txBody>
          <a:bodyPr wrap="square" rtlCol="0">
            <a:spAutoFit/>
          </a:bodyPr>
          <a:lstStyle/>
          <a:p>
            <a:r>
              <a:rPr lang="zh-TW" altLang="en-US" dirty="0"/>
              <a:t>以科技業與金融業為主</a:t>
            </a:r>
          </a:p>
        </p:txBody>
      </p:sp>
    </p:spTree>
    <p:extLst>
      <p:ext uri="{BB962C8B-B14F-4D97-AF65-F5344CB8AC3E}">
        <p14:creationId xmlns:p14="http://schemas.microsoft.com/office/powerpoint/2010/main" val="33756634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5" name="Google Shape;175;p5"/>
          <p:cNvSpPr/>
          <p:nvPr/>
        </p:nvSpPr>
        <p:spPr>
          <a:xfrm>
            <a:off x="0" y="4700646"/>
            <a:ext cx="9144000"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76" name="Google Shape;176;p5"/>
          <p:cNvSpPr/>
          <p:nvPr/>
        </p:nvSpPr>
        <p:spPr>
          <a:xfrm>
            <a:off x="5932966" y="4699559"/>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77" name="Google Shape;177;p5"/>
          <p:cNvSpPr/>
          <p:nvPr/>
        </p:nvSpPr>
        <p:spPr>
          <a:xfrm>
            <a:off x="4462128" y="4699559"/>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78" name="Google Shape;178;p5"/>
          <p:cNvSpPr/>
          <p:nvPr/>
        </p:nvSpPr>
        <p:spPr>
          <a:xfrm>
            <a:off x="2966483" y="4699559"/>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79" name="Google Shape;179;p5"/>
          <p:cNvSpPr/>
          <p:nvPr/>
        </p:nvSpPr>
        <p:spPr>
          <a:xfrm>
            <a:off x="1470838" y="4699559"/>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80" name="Google Shape;180;p5"/>
          <p:cNvSpPr/>
          <p:nvPr/>
        </p:nvSpPr>
        <p:spPr>
          <a:xfrm>
            <a:off x="0" y="4700646"/>
            <a:ext cx="1740195" cy="445519"/>
          </a:xfrm>
          <a:prstGeom prst="homePlate">
            <a:avLst>
              <a:gd name="adj" fmla="val 50000"/>
            </a:avLst>
          </a:prstGeom>
          <a:solidFill>
            <a:srgbClr val="2C4358"/>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81" name="Google Shape;181;p5"/>
          <p:cNvSpPr/>
          <p:nvPr/>
        </p:nvSpPr>
        <p:spPr>
          <a:xfrm>
            <a:off x="0" y="5332590"/>
            <a:ext cx="9144000"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82" name="Google Shape;182;p5"/>
          <p:cNvSpPr/>
          <p:nvPr/>
        </p:nvSpPr>
        <p:spPr>
          <a:xfrm>
            <a:off x="5932966" y="5331503"/>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83" name="Google Shape;183;p5"/>
          <p:cNvSpPr/>
          <p:nvPr/>
        </p:nvSpPr>
        <p:spPr>
          <a:xfrm>
            <a:off x="4462128" y="5331503"/>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84" name="Google Shape;184;p5"/>
          <p:cNvSpPr/>
          <p:nvPr/>
        </p:nvSpPr>
        <p:spPr>
          <a:xfrm>
            <a:off x="2966483" y="5331503"/>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85" name="Google Shape;185;p5"/>
          <p:cNvSpPr/>
          <p:nvPr/>
        </p:nvSpPr>
        <p:spPr>
          <a:xfrm>
            <a:off x="1470838" y="5331503"/>
            <a:ext cx="1740195" cy="445519"/>
          </a:xfrm>
          <a:prstGeom prst="homePlate">
            <a:avLst>
              <a:gd name="adj" fmla="val 50000"/>
            </a:avLst>
          </a:prstGeom>
          <a:solidFill>
            <a:srgbClr val="2C4358"/>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86" name="Google Shape;186;p5"/>
          <p:cNvSpPr/>
          <p:nvPr/>
        </p:nvSpPr>
        <p:spPr>
          <a:xfrm>
            <a:off x="0" y="5332590"/>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87" name="Google Shape;187;p5"/>
          <p:cNvSpPr/>
          <p:nvPr/>
        </p:nvSpPr>
        <p:spPr>
          <a:xfrm>
            <a:off x="0" y="5900544"/>
            <a:ext cx="9144000"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88" name="Google Shape;188;p5"/>
          <p:cNvSpPr/>
          <p:nvPr/>
        </p:nvSpPr>
        <p:spPr>
          <a:xfrm>
            <a:off x="5932966" y="5899457"/>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89" name="Google Shape;189;p5"/>
          <p:cNvSpPr/>
          <p:nvPr/>
        </p:nvSpPr>
        <p:spPr>
          <a:xfrm>
            <a:off x="4462128" y="5899457"/>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90" name="Google Shape;190;p5"/>
          <p:cNvSpPr/>
          <p:nvPr/>
        </p:nvSpPr>
        <p:spPr>
          <a:xfrm>
            <a:off x="2966483" y="5899457"/>
            <a:ext cx="1740195" cy="445519"/>
          </a:xfrm>
          <a:prstGeom prst="homePlate">
            <a:avLst>
              <a:gd name="adj" fmla="val 50000"/>
            </a:avLst>
          </a:prstGeom>
          <a:solidFill>
            <a:srgbClr val="2C4358"/>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91" name="Google Shape;191;p5"/>
          <p:cNvSpPr/>
          <p:nvPr/>
        </p:nvSpPr>
        <p:spPr>
          <a:xfrm>
            <a:off x="1470838" y="5899457"/>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92" name="Google Shape;192;p5"/>
          <p:cNvSpPr/>
          <p:nvPr/>
        </p:nvSpPr>
        <p:spPr>
          <a:xfrm>
            <a:off x="0" y="5900544"/>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93" name="Google Shape;193;p5"/>
          <p:cNvSpPr/>
          <p:nvPr/>
        </p:nvSpPr>
        <p:spPr>
          <a:xfrm>
            <a:off x="0" y="6638071"/>
            <a:ext cx="9144000"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94" name="Google Shape;194;p5"/>
          <p:cNvSpPr/>
          <p:nvPr/>
        </p:nvSpPr>
        <p:spPr>
          <a:xfrm>
            <a:off x="5932966" y="6636984"/>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95" name="Google Shape;195;p5"/>
          <p:cNvSpPr/>
          <p:nvPr/>
        </p:nvSpPr>
        <p:spPr>
          <a:xfrm>
            <a:off x="4462128" y="6636984"/>
            <a:ext cx="1740195" cy="445519"/>
          </a:xfrm>
          <a:prstGeom prst="homePlate">
            <a:avLst>
              <a:gd name="adj" fmla="val 50000"/>
            </a:avLst>
          </a:prstGeom>
          <a:solidFill>
            <a:srgbClr val="2C4358"/>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96" name="Google Shape;196;p5"/>
          <p:cNvSpPr/>
          <p:nvPr/>
        </p:nvSpPr>
        <p:spPr>
          <a:xfrm>
            <a:off x="2966483" y="6636984"/>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97" name="Google Shape;197;p5"/>
          <p:cNvSpPr/>
          <p:nvPr/>
        </p:nvSpPr>
        <p:spPr>
          <a:xfrm>
            <a:off x="1470838" y="6636984"/>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98" name="Google Shape;198;p5"/>
          <p:cNvSpPr/>
          <p:nvPr/>
        </p:nvSpPr>
        <p:spPr>
          <a:xfrm>
            <a:off x="0" y="6638071"/>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99" name="Google Shape;199;p5"/>
          <p:cNvSpPr/>
          <p:nvPr/>
        </p:nvSpPr>
        <p:spPr>
          <a:xfrm>
            <a:off x="-4681872" y="-2251929"/>
            <a:ext cx="9144000"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00" name="Google Shape;200;p5"/>
          <p:cNvSpPr/>
          <p:nvPr/>
        </p:nvSpPr>
        <p:spPr>
          <a:xfrm>
            <a:off x="1251094" y="-2253016"/>
            <a:ext cx="1740195" cy="445519"/>
          </a:xfrm>
          <a:prstGeom prst="homePlate">
            <a:avLst>
              <a:gd name="adj" fmla="val 50000"/>
            </a:avLst>
          </a:prstGeom>
          <a:solidFill>
            <a:srgbClr val="28425B"/>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01" name="Google Shape;201;p5"/>
          <p:cNvSpPr/>
          <p:nvPr/>
        </p:nvSpPr>
        <p:spPr>
          <a:xfrm>
            <a:off x="-219744" y="-2253016"/>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02" name="Google Shape;202;p5"/>
          <p:cNvSpPr/>
          <p:nvPr/>
        </p:nvSpPr>
        <p:spPr>
          <a:xfrm>
            <a:off x="-1715389" y="-2253016"/>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03" name="Google Shape;203;p5"/>
          <p:cNvSpPr/>
          <p:nvPr/>
        </p:nvSpPr>
        <p:spPr>
          <a:xfrm>
            <a:off x="-3211034" y="-2253016"/>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04" name="Google Shape;204;p5"/>
          <p:cNvSpPr/>
          <p:nvPr/>
        </p:nvSpPr>
        <p:spPr>
          <a:xfrm>
            <a:off x="-4681872" y="-2251929"/>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05" name="Google Shape;205;p5"/>
          <p:cNvSpPr/>
          <p:nvPr/>
        </p:nvSpPr>
        <p:spPr>
          <a:xfrm>
            <a:off x="-4612226" y="-1544616"/>
            <a:ext cx="9144000" cy="445519"/>
          </a:xfrm>
          <a:prstGeom prst="homePlate">
            <a:avLst>
              <a:gd name="adj" fmla="val 50000"/>
            </a:avLst>
          </a:prstGeom>
          <a:solidFill>
            <a:srgbClr val="2C4358"/>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06" name="Google Shape;206;p5"/>
          <p:cNvSpPr/>
          <p:nvPr/>
        </p:nvSpPr>
        <p:spPr>
          <a:xfrm>
            <a:off x="1320740" y="-1545703"/>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07" name="Google Shape;207;p5"/>
          <p:cNvSpPr/>
          <p:nvPr/>
        </p:nvSpPr>
        <p:spPr>
          <a:xfrm>
            <a:off x="-150098" y="-1545703"/>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08" name="Google Shape;208;p5"/>
          <p:cNvSpPr/>
          <p:nvPr/>
        </p:nvSpPr>
        <p:spPr>
          <a:xfrm>
            <a:off x="-1645743" y="-1545703"/>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09" name="Google Shape;209;p5"/>
          <p:cNvSpPr/>
          <p:nvPr/>
        </p:nvSpPr>
        <p:spPr>
          <a:xfrm>
            <a:off x="-3141388" y="-1545703"/>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10" name="Google Shape;210;p5"/>
          <p:cNvSpPr/>
          <p:nvPr/>
        </p:nvSpPr>
        <p:spPr>
          <a:xfrm>
            <a:off x="-4612226" y="-1544616"/>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11" name="Google Shape;211;p5"/>
          <p:cNvSpPr txBox="1"/>
          <p:nvPr/>
        </p:nvSpPr>
        <p:spPr>
          <a:xfrm>
            <a:off x="366907"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專題簡介</a:t>
            </a:r>
            <a:endParaRPr/>
          </a:p>
        </p:txBody>
      </p:sp>
      <p:sp>
        <p:nvSpPr>
          <p:cNvPr id="212" name="Google Shape;212;p5"/>
          <p:cNvSpPr txBox="1"/>
          <p:nvPr/>
        </p:nvSpPr>
        <p:spPr>
          <a:xfrm>
            <a:off x="1875114"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平台建置</a:t>
            </a:r>
            <a:endParaRPr/>
          </a:p>
        </p:txBody>
      </p:sp>
      <p:sp>
        <p:nvSpPr>
          <p:cNvPr id="213" name="Google Shape;213;p5"/>
          <p:cNvSpPr txBox="1"/>
          <p:nvPr/>
        </p:nvSpPr>
        <p:spPr>
          <a:xfrm>
            <a:off x="3383321"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資料探索</a:t>
            </a:r>
            <a:endParaRPr/>
          </a:p>
        </p:txBody>
      </p:sp>
      <p:sp>
        <p:nvSpPr>
          <p:cNvPr id="214" name="Google Shape;214;p5"/>
          <p:cNvSpPr txBox="1"/>
          <p:nvPr/>
        </p:nvSpPr>
        <p:spPr>
          <a:xfrm>
            <a:off x="4891528"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建模應用</a:t>
            </a:r>
            <a:endParaRPr/>
          </a:p>
        </p:txBody>
      </p:sp>
      <p:sp>
        <p:nvSpPr>
          <p:cNvPr id="215" name="Google Shape;215;p5"/>
          <p:cNvSpPr txBox="1"/>
          <p:nvPr/>
        </p:nvSpPr>
        <p:spPr>
          <a:xfrm>
            <a:off x="6333060"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資料視覺化</a:t>
            </a:r>
            <a:endParaRPr/>
          </a:p>
        </p:txBody>
      </p:sp>
      <p:sp>
        <p:nvSpPr>
          <p:cNvPr id="216" name="Google Shape;216;p5"/>
          <p:cNvSpPr txBox="1"/>
          <p:nvPr/>
        </p:nvSpPr>
        <p:spPr>
          <a:xfrm>
            <a:off x="7774594"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結論與總結</a:t>
            </a:r>
            <a:endParaRPr/>
          </a:p>
        </p:txBody>
      </p:sp>
      <p:sp>
        <p:nvSpPr>
          <p:cNvPr id="217" name="Google Shape;217;p5"/>
          <p:cNvSpPr txBox="1"/>
          <p:nvPr/>
        </p:nvSpPr>
        <p:spPr>
          <a:xfrm>
            <a:off x="366907" y="5399299"/>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專題簡介</a:t>
            </a:r>
            <a:endParaRPr/>
          </a:p>
        </p:txBody>
      </p:sp>
      <p:sp>
        <p:nvSpPr>
          <p:cNvPr id="218" name="Google Shape;218;p5"/>
          <p:cNvSpPr txBox="1"/>
          <p:nvPr/>
        </p:nvSpPr>
        <p:spPr>
          <a:xfrm>
            <a:off x="1875114" y="5399299"/>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平台建置</a:t>
            </a:r>
            <a:endParaRPr/>
          </a:p>
        </p:txBody>
      </p:sp>
      <p:sp>
        <p:nvSpPr>
          <p:cNvPr id="219" name="Google Shape;219;p5"/>
          <p:cNvSpPr txBox="1"/>
          <p:nvPr/>
        </p:nvSpPr>
        <p:spPr>
          <a:xfrm>
            <a:off x="3383321" y="5399299"/>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資料探索</a:t>
            </a:r>
            <a:endParaRPr/>
          </a:p>
        </p:txBody>
      </p:sp>
      <p:sp>
        <p:nvSpPr>
          <p:cNvPr id="220" name="Google Shape;220;p5"/>
          <p:cNvSpPr txBox="1"/>
          <p:nvPr/>
        </p:nvSpPr>
        <p:spPr>
          <a:xfrm>
            <a:off x="4891528" y="5399299"/>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建模應用</a:t>
            </a:r>
            <a:endParaRPr/>
          </a:p>
        </p:txBody>
      </p:sp>
      <p:sp>
        <p:nvSpPr>
          <p:cNvPr id="221" name="Google Shape;221;p5"/>
          <p:cNvSpPr txBox="1"/>
          <p:nvPr/>
        </p:nvSpPr>
        <p:spPr>
          <a:xfrm>
            <a:off x="6333060" y="5399299"/>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資料視覺化</a:t>
            </a:r>
            <a:endParaRPr/>
          </a:p>
        </p:txBody>
      </p:sp>
      <p:sp>
        <p:nvSpPr>
          <p:cNvPr id="222" name="Google Shape;222;p5"/>
          <p:cNvSpPr txBox="1"/>
          <p:nvPr/>
        </p:nvSpPr>
        <p:spPr>
          <a:xfrm>
            <a:off x="7841269" y="5399299"/>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結論與總結</a:t>
            </a:r>
            <a:endParaRPr/>
          </a:p>
        </p:txBody>
      </p:sp>
      <p:sp>
        <p:nvSpPr>
          <p:cNvPr id="223" name="Google Shape;223;p5"/>
          <p:cNvSpPr txBox="1"/>
          <p:nvPr/>
        </p:nvSpPr>
        <p:spPr>
          <a:xfrm>
            <a:off x="343930" y="597677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專題簡介</a:t>
            </a:r>
            <a:endParaRPr/>
          </a:p>
        </p:txBody>
      </p:sp>
      <p:sp>
        <p:nvSpPr>
          <p:cNvPr id="224" name="Google Shape;224;p5"/>
          <p:cNvSpPr txBox="1"/>
          <p:nvPr/>
        </p:nvSpPr>
        <p:spPr>
          <a:xfrm>
            <a:off x="1852137" y="597677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平台建置</a:t>
            </a:r>
            <a:endParaRPr/>
          </a:p>
        </p:txBody>
      </p:sp>
      <p:sp>
        <p:nvSpPr>
          <p:cNvPr id="225" name="Google Shape;225;p5"/>
          <p:cNvSpPr txBox="1"/>
          <p:nvPr/>
        </p:nvSpPr>
        <p:spPr>
          <a:xfrm>
            <a:off x="3360344" y="597677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資料探索</a:t>
            </a:r>
            <a:endParaRPr/>
          </a:p>
        </p:txBody>
      </p:sp>
      <p:sp>
        <p:nvSpPr>
          <p:cNvPr id="226" name="Google Shape;226;p5"/>
          <p:cNvSpPr txBox="1"/>
          <p:nvPr/>
        </p:nvSpPr>
        <p:spPr>
          <a:xfrm>
            <a:off x="4868551" y="597677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建模應用</a:t>
            </a:r>
            <a:endParaRPr/>
          </a:p>
        </p:txBody>
      </p:sp>
      <p:sp>
        <p:nvSpPr>
          <p:cNvPr id="227" name="Google Shape;227;p5"/>
          <p:cNvSpPr txBox="1"/>
          <p:nvPr/>
        </p:nvSpPr>
        <p:spPr>
          <a:xfrm>
            <a:off x="6310083" y="597677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資料視覺化</a:t>
            </a:r>
            <a:endParaRPr/>
          </a:p>
        </p:txBody>
      </p:sp>
      <p:sp>
        <p:nvSpPr>
          <p:cNvPr id="228" name="Google Shape;228;p5"/>
          <p:cNvSpPr txBox="1"/>
          <p:nvPr/>
        </p:nvSpPr>
        <p:spPr>
          <a:xfrm>
            <a:off x="7818292" y="597677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結論與總結</a:t>
            </a:r>
            <a:endParaRPr/>
          </a:p>
        </p:txBody>
      </p:sp>
      <p:sp>
        <p:nvSpPr>
          <p:cNvPr id="229" name="Google Shape;229;p5"/>
          <p:cNvSpPr txBox="1"/>
          <p:nvPr/>
        </p:nvSpPr>
        <p:spPr>
          <a:xfrm>
            <a:off x="402941" y="6663579"/>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專題簡介</a:t>
            </a:r>
            <a:endParaRPr/>
          </a:p>
        </p:txBody>
      </p:sp>
      <p:sp>
        <p:nvSpPr>
          <p:cNvPr id="230" name="Google Shape;230;p5"/>
          <p:cNvSpPr txBox="1"/>
          <p:nvPr/>
        </p:nvSpPr>
        <p:spPr>
          <a:xfrm>
            <a:off x="1911148" y="6663579"/>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平台建置</a:t>
            </a:r>
            <a:endParaRPr/>
          </a:p>
        </p:txBody>
      </p:sp>
      <p:sp>
        <p:nvSpPr>
          <p:cNvPr id="231" name="Google Shape;231;p5"/>
          <p:cNvSpPr txBox="1"/>
          <p:nvPr/>
        </p:nvSpPr>
        <p:spPr>
          <a:xfrm>
            <a:off x="3419355" y="6663579"/>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資料探索</a:t>
            </a:r>
            <a:endParaRPr/>
          </a:p>
        </p:txBody>
      </p:sp>
      <p:sp>
        <p:nvSpPr>
          <p:cNvPr id="232" name="Google Shape;232;p5"/>
          <p:cNvSpPr txBox="1"/>
          <p:nvPr/>
        </p:nvSpPr>
        <p:spPr>
          <a:xfrm>
            <a:off x="4927562" y="6663579"/>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建模應用</a:t>
            </a:r>
            <a:endParaRPr/>
          </a:p>
        </p:txBody>
      </p:sp>
      <p:sp>
        <p:nvSpPr>
          <p:cNvPr id="233" name="Google Shape;233;p5"/>
          <p:cNvSpPr txBox="1"/>
          <p:nvPr/>
        </p:nvSpPr>
        <p:spPr>
          <a:xfrm>
            <a:off x="6369094" y="6663579"/>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資料視覺化</a:t>
            </a:r>
            <a:endParaRPr/>
          </a:p>
        </p:txBody>
      </p:sp>
      <p:sp>
        <p:nvSpPr>
          <p:cNvPr id="234" name="Google Shape;234;p5"/>
          <p:cNvSpPr txBox="1"/>
          <p:nvPr/>
        </p:nvSpPr>
        <p:spPr>
          <a:xfrm>
            <a:off x="7877303" y="6663579"/>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結論與總結</a:t>
            </a:r>
            <a:endParaRPr/>
          </a:p>
        </p:txBody>
      </p:sp>
      <p:sp>
        <p:nvSpPr>
          <p:cNvPr id="235" name="Google Shape;235;p5"/>
          <p:cNvSpPr txBox="1"/>
          <p:nvPr/>
        </p:nvSpPr>
        <p:spPr>
          <a:xfrm>
            <a:off x="-4305320" y="-2197767"/>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專題簡介</a:t>
            </a:r>
            <a:endParaRPr/>
          </a:p>
        </p:txBody>
      </p:sp>
      <p:sp>
        <p:nvSpPr>
          <p:cNvPr id="236" name="Google Shape;236;p5"/>
          <p:cNvSpPr txBox="1"/>
          <p:nvPr/>
        </p:nvSpPr>
        <p:spPr>
          <a:xfrm>
            <a:off x="-2797113" y="-2197767"/>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平台建置</a:t>
            </a:r>
            <a:endParaRPr/>
          </a:p>
        </p:txBody>
      </p:sp>
      <p:sp>
        <p:nvSpPr>
          <p:cNvPr id="237" name="Google Shape;237;p5"/>
          <p:cNvSpPr txBox="1"/>
          <p:nvPr/>
        </p:nvSpPr>
        <p:spPr>
          <a:xfrm>
            <a:off x="-1288906" y="-2197767"/>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資料探索</a:t>
            </a:r>
            <a:endParaRPr/>
          </a:p>
        </p:txBody>
      </p:sp>
      <p:sp>
        <p:nvSpPr>
          <p:cNvPr id="238" name="Google Shape;238;p5"/>
          <p:cNvSpPr txBox="1"/>
          <p:nvPr/>
        </p:nvSpPr>
        <p:spPr>
          <a:xfrm>
            <a:off x="219301" y="-2197767"/>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建模應用</a:t>
            </a:r>
            <a:endParaRPr/>
          </a:p>
        </p:txBody>
      </p:sp>
      <p:sp>
        <p:nvSpPr>
          <p:cNvPr id="239" name="Google Shape;239;p5"/>
          <p:cNvSpPr txBox="1"/>
          <p:nvPr/>
        </p:nvSpPr>
        <p:spPr>
          <a:xfrm>
            <a:off x="1660833" y="-2197767"/>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資料視覺化</a:t>
            </a:r>
            <a:endParaRPr/>
          </a:p>
        </p:txBody>
      </p:sp>
      <p:sp>
        <p:nvSpPr>
          <p:cNvPr id="240" name="Google Shape;240;p5"/>
          <p:cNvSpPr txBox="1"/>
          <p:nvPr/>
        </p:nvSpPr>
        <p:spPr>
          <a:xfrm>
            <a:off x="3169042" y="-2197767"/>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結論與總結</a:t>
            </a:r>
            <a:endParaRPr/>
          </a:p>
        </p:txBody>
      </p:sp>
      <p:sp>
        <p:nvSpPr>
          <p:cNvPr id="241" name="Google Shape;241;p5"/>
          <p:cNvSpPr txBox="1"/>
          <p:nvPr/>
        </p:nvSpPr>
        <p:spPr>
          <a:xfrm>
            <a:off x="-4191962" y="-1495005"/>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專題簡介</a:t>
            </a:r>
            <a:endParaRPr/>
          </a:p>
        </p:txBody>
      </p:sp>
      <p:sp>
        <p:nvSpPr>
          <p:cNvPr id="242" name="Google Shape;242;p5"/>
          <p:cNvSpPr txBox="1"/>
          <p:nvPr/>
        </p:nvSpPr>
        <p:spPr>
          <a:xfrm>
            <a:off x="-2683755" y="-1495005"/>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平台建置</a:t>
            </a:r>
            <a:endParaRPr/>
          </a:p>
        </p:txBody>
      </p:sp>
      <p:sp>
        <p:nvSpPr>
          <p:cNvPr id="243" name="Google Shape;243;p5"/>
          <p:cNvSpPr txBox="1"/>
          <p:nvPr/>
        </p:nvSpPr>
        <p:spPr>
          <a:xfrm>
            <a:off x="-1175548" y="-1495005"/>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資料探索</a:t>
            </a:r>
            <a:endParaRPr/>
          </a:p>
        </p:txBody>
      </p:sp>
      <p:sp>
        <p:nvSpPr>
          <p:cNvPr id="244" name="Google Shape;244;p5"/>
          <p:cNvSpPr txBox="1"/>
          <p:nvPr/>
        </p:nvSpPr>
        <p:spPr>
          <a:xfrm>
            <a:off x="332659" y="-1495005"/>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建模應用</a:t>
            </a:r>
            <a:endParaRPr/>
          </a:p>
        </p:txBody>
      </p:sp>
      <p:sp>
        <p:nvSpPr>
          <p:cNvPr id="245" name="Google Shape;245;p5"/>
          <p:cNvSpPr txBox="1"/>
          <p:nvPr/>
        </p:nvSpPr>
        <p:spPr>
          <a:xfrm>
            <a:off x="1774191" y="-1495005"/>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資料視覺化</a:t>
            </a:r>
            <a:endParaRPr/>
          </a:p>
        </p:txBody>
      </p:sp>
      <p:sp>
        <p:nvSpPr>
          <p:cNvPr id="246" name="Google Shape;246;p5"/>
          <p:cNvSpPr txBox="1"/>
          <p:nvPr/>
        </p:nvSpPr>
        <p:spPr>
          <a:xfrm>
            <a:off x="3282400" y="-1495005"/>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結論與總結</a:t>
            </a:r>
            <a:endParaRPr/>
          </a:p>
        </p:txBody>
      </p:sp>
      <p:sp>
        <p:nvSpPr>
          <p:cNvPr id="8" name="矩形: 圓角 7">
            <a:extLst>
              <a:ext uri="{FF2B5EF4-FFF2-40B4-BE49-F238E27FC236}">
                <a16:creationId xmlns:a16="http://schemas.microsoft.com/office/drawing/2014/main" id="{254A96A4-2268-4148-B1FC-6005758633AF}"/>
              </a:ext>
            </a:extLst>
          </p:cNvPr>
          <p:cNvSpPr/>
          <p:nvPr/>
        </p:nvSpPr>
        <p:spPr>
          <a:xfrm>
            <a:off x="975815" y="786342"/>
            <a:ext cx="508671" cy="3698079"/>
          </a:xfrm>
          <a:prstGeom prst="roundRect">
            <a:avLst/>
          </a:prstGeom>
          <a:no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2" name="群組 1">
            <a:extLst>
              <a:ext uri="{FF2B5EF4-FFF2-40B4-BE49-F238E27FC236}">
                <a16:creationId xmlns:a16="http://schemas.microsoft.com/office/drawing/2014/main" id="{1E0EB8C8-4644-482D-8250-46F2952003E2}"/>
              </a:ext>
            </a:extLst>
          </p:cNvPr>
          <p:cNvGrpSpPr/>
          <p:nvPr/>
        </p:nvGrpSpPr>
        <p:grpSpPr>
          <a:xfrm>
            <a:off x="420569" y="491319"/>
            <a:ext cx="7775340" cy="4189714"/>
            <a:chOff x="420569" y="491319"/>
            <a:chExt cx="7775340" cy="4189714"/>
          </a:xfrm>
        </p:grpSpPr>
        <p:pic>
          <p:nvPicPr>
            <p:cNvPr id="6" name="圖片 5">
              <a:extLst>
                <a:ext uri="{FF2B5EF4-FFF2-40B4-BE49-F238E27FC236}">
                  <a16:creationId xmlns:a16="http://schemas.microsoft.com/office/drawing/2014/main" id="{A2881A27-4D5F-46BE-B247-45A69485B848}"/>
                </a:ext>
              </a:extLst>
            </p:cNvPr>
            <p:cNvPicPr>
              <a:picLocks noChangeAspect="1"/>
            </p:cNvPicPr>
            <p:nvPr/>
          </p:nvPicPr>
          <p:blipFill>
            <a:blip r:embed="rId3"/>
            <a:stretch>
              <a:fillRect/>
            </a:stretch>
          </p:blipFill>
          <p:spPr>
            <a:xfrm>
              <a:off x="728347" y="755462"/>
              <a:ext cx="7467562" cy="3716205"/>
            </a:xfrm>
            <a:prstGeom prst="rect">
              <a:avLst/>
            </a:prstGeom>
          </p:spPr>
        </p:pic>
        <p:sp>
          <p:nvSpPr>
            <p:cNvPr id="7" name="文字方塊 6">
              <a:extLst>
                <a:ext uri="{FF2B5EF4-FFF2-40B4-BE49-F238E27FC236}">
                  <a16:creationId xmlns:a16="http://schemas.microsoft.com/office/drawing/2014/main" id="{9C794509-2EA7-4AAE-8994-286C38AD3119}"/>
                </a:ext>
              </a:extLst>
            </p:cNvPr>
            <p:cNvSpPr txBox="1"/>
            <p:nvPr/>
          </p:nvSpPr>
          <p:spPr>
            <a:xfrm>
              <a:off x="3564434" y="491319"/>
              <a:ext cx="1975931" cy="307777"/>
            </a:xfrm>
            <a:prstGeom prst="rect">
              <a:avLst/>
            </a:prstGeom>
            <a:noFill/>
          </p:spPr>
          <p:txBody>
            <a:bodyPr wrap="square" rtlCol="0">
              <a:spAutoFit/>
            </a:bodyPr>
            <a:lstStyle/>
            <a:p>
              <a:r>
                <a:rPr lang="zh-TW" altLang="en-US" b="1" dirty="0">
                  <a:latin typeface="微軟正黑體" panose="020B0604030504040204" pitchFamily="34" charset="-120"/>
                  <a:ea typeface="微軟正黑體" panose="020B0604030504040204" pitchFamily="34" charset="-120"/>
                </a:rPr>
                <a:t>美股個別產業公司數</a:t>
              </a:r>
            </a:p>
          </p:txBody>
        </p:sp>
        <p:sp>
          <p:nvSpPr>
            <p:cNvPr id="81" name="文字方塊 80">
              <a:extLst>
                <a:ext uri="{FF2B5EF4-FFF2-40B4-BE49-F238E27FC236}">
                  <a16:creationId xmlns:a16="http://schemas.microsoft.com/office/drawing/2014/main" id="{8ED81A6E-6F7B-41E1-B11C-74E2AB033AA5}"/>
                </a:ext>
              </a:extLst>
            </p:cNvPr>
            <p:cNvSpPr txBox="1"/>
            <p:nvPr/>
          </p:nvSpPr>
          <p:spPr>
            <a:xfrm rot="16200000">
              <a:off x="251292" y="2267124"/>
              <a:ext cx="646331" cy="307777"/>
            </a:xfrm>
            <a:prstGeom prst="rect">
              <a:avLst/>
            </a:prstGeom>
            <a:noFill/>
          </p:spPr>
          <p:txBody>
            <a:bodyPr vert="eaVert" wrap="square" rtlCol="0">
              <a:spAutoFit/>
            </a:bodyPr>
            <a:lstStyle/>
            <a:p>
              <a:r>
                <a:rPr lang="zh-TW" altLang="en-US" sz="1000" b="1" dirty="0">
                  <a:solidFill>
                    <a:schemeClr val="tx1"/>
                  </a:solidFill>
                  <a:latin typeface="微軟正黑體" panose="020B0604030504040204" pitchFamily="34" charset="-120"/>
                  <a:ea typeface="微軟正黑體" panose="020B0604030504040204" pitchFamily="34" charset="-120"/>
                </a:rPr>
                <a:t>公司數</a:t>
              </a:r>
            </a:p>
          </p:txBody>
        </p:sp>
        <p:sp>
          <p:nvSpPr>
            <p:cNvPr id="82" name="文字方塊 81">
              <a:extLst>
                <a:ext uri="{FF2B5EF4-FFF2-40B4-BE49-F238E27FC236}">
                  <a16:creationId xmlns:a16="http://schemas.microsoft.com/office/drawing/2014/main" id="{EC8CD9D4-6F26-48BC-A452-5B519DA76ECA}"/>
                </a:ext>
              </a:extLst>
            </p:cNvPr>
            <p:cNvSpPr txBox="1"/>
            <p:nvPr/>
          </p:nvSpPr>
          <p:spPr>
            <a:xfrm>
              <a:off x="4222220" y="4434812"/>
              <a:ext cx="646331" cy="246221"/>
            </a:xfrm>
            <a:prstGeom prst="rect">
              <a:avLst/>
            </a:prstGeom>
            <a:noFill/>
          </p:spPr>
          <p:txBody>
            <a:bodyPr vert="horz" wrap="square" rtlCol="0">
              <a:spAutoFit/>
            </a:bodyPr>
            <a:lstStyle/>
            <a:p>
              <a:r>
                <a:rPr lang="zh-TW" altLang="en-US" sz="1000" b="1" dirty="0">
                  <a:solidFill>
                    <a:schemeClr val="tx1"/>
                  </a:solidFill>
                  <a:latin typeface="微軟正黑體" panose="020B0604030504040204" pitchFamily="34" charset="-120"/>
                  <a:ea typeface="微軟正黑體" panose="020B0604030504040204" pitchFamily="34" charset="-120"/>
                </a:rPr>
                <a:t>產業</a:t>
              </a:r>
            </a:p>
          </p:txBody>
        </p:sp>
      </p:grpSp>
      <p:sp>
        <p:nvSpPr>
          <p:cNvPr id="84" name="矩形: 圓角 83">
            <a:extLst>
              <a:ext uri="{FF2B5EF4-FFF2-40B4-BE49-F238E27FC236}">
                <a16:creationId xmlns:a16="http://schemas.microsoft.com/office/drawing/2014/main" id="{A9037A2B-0379-4F0A-AE8E-19AB545B55B6}"/>
              </a:ext>
            </a:extLst>
          </p:cNvPr>
          <p:cNvSpPr/>
          <p:nvPr/>
        </p:nvSpPr>
        <p:spPr>
          <a:xfrm>
            <a:off x="2806599" y="786342"/>
            <a:ext cx="508671" cy="3698079"/>
          </a:xfrm>
          <a:prstGeom prst="roundRect">
            <a:avLst/>
          </a:prstGeom>
          <a:no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2" name="Google Shape;252;p6"/>
          <p:cNvSpPr/>
          <p:nvPr/>
        </p:nvSpPr>
        <p:spPr>
          <a:xfrm>
            <a:off x="0" y="4700646"/>
            <a:ext cx="9144000"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53" name="Google Shape;253;p6"/>
          <p:cNvSpPr/>
          <p:nvPr/>
        </p:nvSpPr>
        <p:spPr>
          <a:xfrm>
            <a:off x="5932966" y="4699559"/>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54" name="Google Shape;254;p6"/>
          <p:cNvSpPr/>
          <p:nvPr/>
        </p:nvSpPr>
        <p:spPr>
          <a:xfrm>
            <a:off x="4462128" y="4699559"/>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55" name="Google Shape;255;p6"/>
          <p:cNvSpPr/>
          <p:nvPr/>
        </p:nvSpPr>
        <p:spPr>
          <a:xfrm>
            <a:off x="2966483" y="4699559"/>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56" name="Google Shape;256;p6"/>
          <p:cNvSpPr/>
          <p:nvPr/>
        </p:nvSpPr>
        <p:spPr>
          <a:xfrm>
            <a:off x="1470838" y="4699559"/>
            <a:ext cx="1740195" cy="445519"/>
          </a:xfrm>
          <a:prstGeom prst="homePlate">
            <a:avLst>
              <a:gd name="adj" fmla="val 50000"/>
            </a:avLst>
          </a:prstGeom>
          <a:solidFill>
            <a:srgbClr val="BFBFBF"/>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57" name="Google Shape;257;p6"/>
          <p:cNvSpPr/>
          <p:nvPr/>
        </p:nvSpPr>
        <p:spPr>
          <a:xfrm>
            <a:off x="0" y="4700646"/>
            <a:ext cx="1740195" cy="445519"/>
          </a:xfrm>
          <a:prstGeom prst="homePlate">
            <a:avLst>
              <a:gd name="adj" fmla="val 50000"/>
            </a:avLst>
          </a:prstGeom>
          <a:solidFill>
            <a:srgbClr val="2C4358"/>
          </a:solidFill>
          <a:ln w="571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58" name="Google Shape;258;p6"/>
          <p:cNvSpPr txBox="1"/>
          <p:nvPr/>
        </p:nvSpPr>
        <p:spPr>
          <a:xfrm>
            <a:off x="366907"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專題簡介</a:t>
            </a:r>
            <a:endParaRPr/>
          </a:p>
        </p:txBody>
      </p:sp>
      <p:sp>
        <p:nvSpPr>
          <p:cNvPr id="259" name="Google Shape;259;p6"/>
          <p:cNvSpPr txBox="1"/>
          <p:nvPr/>
        </p:nvSpPr>
        <p:spPr>
          <a:xfrm>
            <a:off x="1875114"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平台建置</a:t>
            </a:r>
            <a:endParaRPr/>
          </a:p>
        </p:txBody>
      </p:sp>
      <p:sp>
        <p:nvSpPr>
          <p:cNvPr id="260" name="Google Shape;260;p6"/>
          <p:cNvSpPr txBox="1"/>
          <p:nvPr/>
        </p:nvSpPr>
        <p:spPr>
          <a:xfrm>
            <a:off x="3383321"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資料探索</a:t>
            </a:r>
            <a:endParaRPr/>
          </a:p>
        </p:txBody>
      </p:sp>
      <p:sp>
        <p:nvSpPr>
          <p:cNvPr id="261" name="Google Shape;261;p6"/>
          <p:cNvSpPr txBox="1"/>
          <p:nvPr/>
        </p:nvSpPr>
        <p:spPr>
          <a:xfrm>
            <a:off x="4891528"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建模應用</a:t>
            </a:r>
            <a:endParaRPr/>
          </a:p>
        </p:txBody>
      </p:sp>
      <p:sp>
        <p:nvSpPr>
          <p:cNvPr id="262" name="Google Shape;262;p6"/>
          <p:cNvSpPr txBox="1"/>
          <p:nvPr/>
        </p:nvSpPr>
        <p:spPr>
          <a:xfrm>
            <a:off x="6333060"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資料視覺化</a:t>
            </a:r>
            <a:endParaRPr/>
          </a:p>
        </p:txBody>
      </p:sp>
      <p:sp>
        <p:nvSpPr>
          <p:cNvPr id="263" name="Google Shape;263;p6"/>
          <p:cNvSpPr txBox="1"/>
          <p:nvPr/>
        </p:nvSpPr>
        <p:spPr>
          <a:xfrm>
            <a:off x="7774594" y="4776082"/>
            <a:ext cx="2540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1" i="0" u="none" strike="noStrike" cap="none">
                <a:solidFill>
                  <a:schemeClr val="accent6"/>
                </a:solidFill>
                <a:latin typeface="Arial"/>
                <a:ea typeface="Arial"/>
                <a:cs typeface="Arial"/>
                <a:sym typeface="Arial"/>
              </a:rPr>
              <a:t>結論與總結</a:t>
            </a:r>
            <a:endParaRPr/>
          </a:p>
        </p:txBody>
      </p:sp>
      <p:pic>
        <p:nvPicPr>
          <p:cNvPr id="5" name="圖片 4">
            <a:extLst>
              <a:ext uri="{FF2B5EF4-FFF2-40B4-BE49-F238E27FC236}">
                <a16:creationId xmlns:a16="http://schemas.microsoft.com/office/drawing/2014/main" id="{BF9A60BF-F44C-49C7-832B-D063A601F627}"/>
              </a:ext>
            </a:extLst>
          </p:cNvPr>
          <p:cNvPicPr>
            <a:picLocks noChangeAspect="1"/>
          </p:cNvPicPr>
          <p:nvPr/>
        </p:nvPicPr>
        <p:blipFill>
          <a:blip r:embed="rId3"/>
          <a:stretch>
            <a:fillRect/>
          </a:stretch>
        </p:blipFill>
        <p:spPr>
          <a:xfrm>
            <a:off x="1025940" y="583176"/>
            <a:ext cx="7190012" cy="3932576"/>
          </a:xfrm>
          <a:prstGeom prst="rect">
            <a:avLst/>
          </a:prstGeom>
        </p:spPr>
      </p:pic>
    </p:spTree>
  </p:cSld>
  <p:clrMapOvr>
    <a:masterClrMapping/>
  </p:clrMapOvr>
</p:sld>
</file>

<file path=ppt/theme/theme1.xml><?xml version="1.0" encoding="utf-8"?>
<a:theme xmlns:a="http://schemas.openxmlformats.org/drawingml/2006/main" name="Simple Lines Disease by Slidesgo">
  <a:themeElements>
    <a:clrScheme name="Simple Light">
      <a:dk1>
        <a:srgbClr val="1C2E3F"/>
      </a:dk1>
      <a:lt1>
        <a:srgbClr val="F4FAFF"/>
      </a:lt1>
      <a:dk2>
        <a:srgbClr val="5C86AD"/>
      </a:dk2>
      <a:lt2>
        <a:srgbClr val="FFFFFF"/>
      </a:lt2>
      <a:accent1>
        <a:srgbClr val="FFFFFF"/>
      </a:accent1>
      <a:accent2>
        <a:srgbClr val="FFFFFF"/>
      </a:accent2>
      <a:accent3>
        <a:srgbClr val="FFFFFF"/>
      </a:accent3>
      <a:accent4>
        <a:srgbClr val="FFFFFF"/>
      </a:accent4>
      <a:accent5>
        <a:srgbClr val="FFFFFF"/>
      </a:accent5>
      <a:accent6>
        <a:srgbClr val="FFFFFF"/>
      </a:accent6>
      <a:hlink>
        <a:srgbClr val="1C2E3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743</TotalTime>
  <Words>2619</Words>
  <Application>Microsoft Office PowerPoint</Application>
  <PresentationFormat>如螢幕大小 (16:9)</PresentationFormat>
  <Paragraphs>542</Paragraphs>
  <Slides>51</Slides>
  <Notes>43</Notes>
  <HiddenSlides>0</HiddenSlides>
  <MMClips>0</MMClips>
  <ScaleCrop>false</ScaleCrop>
  <HeadingPairs>
    <vt:vector size="6" baseType="variant">
      <vt:variant>
        <vt:lpstr>使用字型</vt:lpstr>
      </vt:variant>
      <vt:variant>
        <vt:i4>8</vt:i4>
      </vt:variant>
      <vt:variant>
        <vt:lpstr>佈景主題</vt:lpstr>
      </vt:variant>
      <vt:variant>
        <vt:i4>1</vt:i4>
      </vt:variant>
      <vt:variant>
        <vt:lpstr>投影片標題</vt:lpstr>
      </vt:variant>
      <vt:variant>
        <vt:i4>51</vt:i4>
      </vt:variant>
    </vt:vector>
  </HeadingPairs>
  <TitlesOfParts>
    <vt:vector size="60" baseType="lpstr">
      <vt:lpstr>Times New Roman</vt:lpstr>
      <vt:lpstr>Microsoft JhengHei</vt:lpstr>
      <vt:lpstr>Domine SemiBold</vt:lpstr>
      <vt:lpstr>Raleway</vt:lpstr>
      <vt:lpstr>新細明體</vt:lpstr>
      <vt:lpstr>Albert Sans</vt:lpstr>
      <vt:lpstr>Arial</vt:lpstr>
      <vt:lpstr>Microsoft JhengHei</vt:lpstr>
      <vt:lpstr>Simple Lines Disease by Slidesgo</vt:lpstr>
      <vt:lpstr>美股股市分析</vt:lpstr>
      <vt:lpstr>團隊成員介紹</vt:lpstr>
      <vt:lpstr>Agenda</vt:lpstr>
      <vt:lpstr>專題簡介</vt:lpstr>
      <vt:lpstr>為何選定美股作為研究標的? </vt:lpstr>
      <vt:lpstr>PowerPoint 簡報</vt:lpstr>
      <vt:lpstr>PowerPoint 簡報</vt:lpstr>
      <vt:lpstr>PowerPoint 簡報</vt:lpstr>
      <vt:lpstr>PowerPoint 簡報</vt:lpstr>
      <vt:lpstr>PowerPoint 簡報</vt:lpstr>
      <vt:lpstr>平台建置</vt:lpstr>
      <vt:lpstr>系統建置</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資料探索</vt:lpstr>
      <vt:lpstr>基本資料獲取</vt:lpstr>
      <vt:lpstr>技術指標</vt:lpstr>
      <vt:lpstr>PowerPoint 簡報</vt:lpstr>
      <vt:lpstr>個股技術指標特徵</vt:lpstr>
      <vt:lpstr>個股技術指標特徵</vt:lpstr>
      <vt:lpstr>財務指標</vt:lpstr>
      <vt:lpstr>PowerPoint 簡報</vt:lpstr>
      <vt:lpstr>其他經濟相關指數</vt:lpstr>
      <vt:lpstr>PowerPoint 簡報</vt:lpstr>
      <vt:lpstr>資料分群</vt:lpstr>
      <vt:lpstr>建模應用</vt:lpstr>
      <vt:lpstr>PowerPoint 簡報</vt:lpstr>
      <vt:lpstr>PowerPoint 簡報</vt:lpstr>
      <vt:lpstr>PowerPoint 簡報</vt:lpstr>
      <vt:lpstr>PowerPoint 簡報</vt:lpstr>
      <vt:lpstr>PowerPoint 簡報</vt:lpstr>
      <vt:lpstr>PowerPoint 簡報</vt:lpstr>
      <vt:lpstr>PowerPoint 簡報</vt:lpstr>
      <vt:lpstr>資料視覺化</vt:lpstr>
      <vt:lpstr>PowerPoint 簡報</vt:lpstr>
      <vt:lpstr>PowerPoint 簡報</vt:lpstr>
      <vt:lpstr>PowerPoint 簡報</vt:lpstr>
      <vt:lpstr>ＸＸＸ</vt:lpstr>
      <vt:lpstr>ＸＸＸ</vt:lpstr>
      <vt:lpstr>ＸＸＸ</vt:lpstr>
      <vt:lpstr>結論與總結</vt:lpstr>
      <vt:lpstr>ＸＸＸ</vt:lpstr>
      <vt:lpstr>ＸＸＸ</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美股股市分析</dc:title>
  <cp:lastModifiedBy>student</cp:lastModifiedBy>
  <cp:revision>35</cp:revision>
  <dcterms:modified xsi:type="dcterms:W3CDTF">2024-07-09T13:43:44Z</dcterms:modified>
</cp:coreProperties>
</file>